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0" userDrawn="1">
          <p15:clr>
            <a:srgbClr val="A4A3A4"/>
          </p15:clr>
        </p15:guide>
        <p15:guide id="3" orient="horz" pos="516" userDrawn="1">
          <p15:clr>
            <a:srgbClr val="A4A3A4"/>
          </p15:clr>
        </p15:guide>
        <p15:guide id="4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326" y="114"/>
      </p:cViewPr>
      <p:guideLst>
        <p:guide pos="130"/>
        <p:guide orient="horz" pos="516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864a2d353dfb9ae" providerId="LiveId" clId="{4A365F74-EFBA-44E1-9E58-FE51551D5004}"/>
    <pc:docChg chg="undo redo custSel addSld delSld modSld modMainMaster">
      <pc:chgData name="" userId="5864a2d353dfb9ae" providerId="LiveId" clId="{4A365F74-EFBA-44E1-9E58-FE51551D5004}" dt="2023-02-07T14:10:49.011" v="1581" actId="20577"/>
      <pc:docMkLst>
        <pc:docMk/>
      </pc:docMkLst>
      <pc:sldChg chg="addSp delSp modSp">
        <pc:chgData name="" userId="5864a2d353dfb9ae" providerId="LiveId" clId="{4A365F74-EFBA-44E1-9E58-FE51551D5004}" dt="2023-02-07T14:10:49.011" v="1581" actId="20577"/>
        <pc:sldMkLst>
          <pc:docMk/>
          <pc:sldMk cId="0" sldId="256"/>
        </pc:sldMkLst>
        <pc:spChg chg="add del mod">
          <ac:chgData name="" userId="5864a2d353dfb9ae" providerId="LiveId" clId="{4A365F74-EFBA-44E1-9E58-FE51551D5004}" dt="2023-02-03T10:17:39.148" v="1" actId="478"/>
          <ac:spMkLst>
            <pc:docMk/>
            <pc:sldMk cId="0" sldId="256"/>
            <ac:spMk id="2" creationId="{5B37CC90-5008-4899-8148-26385345EE92}"/>
          </ac:spMkLst>
        </pc:spChg>
        <pc:spChg chg="add del mod">
          <ac:chgData name="" userId="5864a2d353dfb9ae" providerId="LiveId" clId="{4A365F74-EFBA-44E1-9E58-FE51551D5004}" dt="2023-02-06T14:15:45.694" v="1470"/>
          <ac:spMkLst>
            <pc:docMk/>
            <pc:sldMk cId="0" sldId="256"/>
            <ac:spMk id="5" creationId="{1238E4B5-0046-471B-A6A0-E66259622CF3}"/>
          </ac:spMkLst>
        </pc:spChg>
        <pc:spChg chg="add del">
          <ac:chgData name="" userId="5864a2d353dfb9ae" providerId="LiveId" clId="{4A365F74-EFBA-44E1-9E58-FE51551D5004}" dt="2023-02-06T14:15:45.694" v="1470"/>
          <ac:spMkLst>
            <pc:docMk/>
            <pc:sldMk cId="0" sldId="256"/>
            <ac:spMk id="6" creationId="{23553B73-3B97-4C1B-B29A-D02D9D45129F}"/>
          </ac:spMkLst>
        </pc:spChg>
        <pc:spChg chg="add del">
          <ac:chgData name="" userId="5864a2d353dfb9ae" providerId="LiveId" clId="{4A365F74-EFBA-44E1-9E58-FE51551D5004}" dt="2023-02-06T14:15:51.536" v="1473"/>
          <ac:spMkLst>
            <pc:docMk/>
            <pc:sldMk cId="0" sldId="256"/>
            <ac:spMk id="8" creationId="{9CD87034-2951-42E8-8DB8-77368A229FD6}"/>
          </ac:spMkLst>
        </pc:spChg>
        <pc:spChg chg="add del">
          <ac:chgData name="" userId="5864a2d353dfb9ae" providerId="LiveId" clId="{4A365F74-EFBA-44E1-9E58-FE51551D5004}" dt="2023-02-06T14:15:51.536" v="1473"/>
          <ac:spMkLst>
            <pc:docMk/>
            <pc:sldMk cId="0" sldId="256"/>
            <ac:spMk id="9" creationId="{A7E7D197-30C1-4051-AF8E-F52CC8C47C81}"/>
          </ac:spMkLst>
        </pc:spChg>
        <pc:spChg chg="add mod">
          <ac:chgData name="" userId="5864a2d353dfb9ae" providerId="LiveId" clId="{4A365F74-EFBA-44E1-9E58-FE51551D5004}" dt="2023-02-07T14:10:49.011" v="1581" actId="20577"/>
          <ac:spMkLst>
            <pc:docMk/>
            <pc:sldMk cId="0" sldId="256"/>
            <ac:spMk id="11" creationId="{338188C1-65B6-4CAB-8644-411B710B00C3}"/>
          </ac:spMkLst>
        </pc:spChg>
        <pc:spChg chg="add">
          <ac:chgData name="" userId="5864a2d353dfb9ae" providerId="LiveId" clId="{4A365F74-EFBA-44E1-9E58-FE51551D5004}" dt="2023-02-06T14:15:58.304" v="1476"/>
          <ac:spMkLst>
            <pc:docMk/>
            <pc:sldMk cId="0" sldId="256"/>
            <ac:spMk id="12" creationId="{1F31270C-4E7F-4F32-8F8A-21CFB66AF8AE}"/>
          </ac:spMkLst>
        </pc:spChg>
        <pc:spChg chg="add del mod">
          <ac:chgData name="" userId="5864a2d353dfb9ae" providerId="LiveId" clId="{4A365F74-EFBA-44E1-9E58-FE51551D5004}" dt="2023-02-06T14:16:09.739" v="1479" actId="478"/>
          <ac:spMkLst>
            <pc:docMk/>
            <pc:sldMk cId="0" sldId="256"/>
            <ac:spMk id="134" creationId="{00000000-0000-0000-0000-000000000000}"/>
          </ac:spMkLst>
        </pc:spChg>
        <pc:spChg chg="add del mod">
          <ac:chgData name="" userId="5864a2d353dfb9ae" providerId="LiveId" clId="{4A365F74-EFBA-44E1-9E58-FE51551D5004}" dt="2023-02-06T14:15:54.124" v="1474" actId="478"/>
          <ac:spMkLst>
            <pc:docMk/>
            <pc:sldMk cId="0" sldId="256"/>
            <ac:spMk id="135" creationId="{00000000-0000-0000-0000-000000000000}"/>
          </ac:spMkLst>
        </pc:spChg>
        <pc:picChg chg="add del">
          <ac:chgData name="" userId="5864a2d353dfb9ae" providerId="LiveId" clId="{4A365F74-EFBA-44E1-9E58-FE51551D5004}" dt="2023-02-06T14:15:45.694" v="1470"/>
          <ac:picMkLst>
            <pc:docMk/>
            <pc:sldMk cId="0" sldId="256"/>
            <ac:picMk id="7" creationId="{BFF803B3-73DD-49D6-BF06-5FC3C017278B}"/>
          </ac:picMkLst>
        </pc:picChg>
        <pc:picChg chg="add del">
          <ac:chgData name="" userId="5864a2d353dfb9ae" providerId="LiveId" clId="{4A365F74-EFBA-44E1-9E58-FE51551D5004}" dt="2023-02-06T14:15:51.536" v="1473"/>
          <ac:picMkLst>
            <pc:docMk/>
            <pc:sldMk cId="0" sldId="256"/>
            <ac:picMk id="10" creationId="{2CAD2FAB-790E-4638-BAB5-4824437B1854}"/>
          </ac:picMkLst>
        </pc:picChg>
        <pc:picChg chg="add">
          <ac:chgData name="" userId="5864a2d353dfb9ae" providerId="LiveId" clId="{4A365F74-EFBA-44E1-9E58-FE51551D5004}" dt="2023-02-06T14:15:58.304" v="1476"/>
          <ac:picMkLst>
            <pc:docMk/>
            <pc:sldMk cId="0" sldId="256"/>
            <ac:picMk id="13" creationId="{935438B6-B25D-4C9A-B9C3-CAAF7ECC2467}"/>
          </ac:picMkLst>
        </pc:picChg>
        <pc:picChg chg="add del">
          <ac:chgData name="" userId="5864a2d353dfb9ae" providerId="LiveId" clId="{4A365F74-EFBA-44E1-9E58-FE51551D5004}" dt="2023-02-06T14:15:54.124" v="1474" actId="478"/>
          <ac:picMkLst>
            <pc:docMk/>
            <pc:sldMk cId="0" sldId="256"/>
            <ac:picMk id="136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3T13:19:17.578" v="184" actId="1076"/>
        <pc:sldMkLst>
          <pc:docMk/>
          <pc:sldMk cId="0" sldId="257"/>
        </pc:sldMkLst>
        <pc:spChg chg="add del mod">
          <ac:chgData name="" userId="5864a2d353dfb9ae" providerId="LiveId" clId="{4A365F74-EFBA-44E1-9E58-FE51551D5004}" dt="2023-02-03T10:18:37.563" v="5" actId="478"/>
          <ac:spMkLst>
            <pc:docMk/>
            <pc:sldMk cId="0" sldId="257"/>
            <ac:spMk id="2" creationId="{7147D946-E491-4477-AB9A-CF62F2F2F2FE}"/>
          </ac:spMkLst>
        </pc:spChg>
        <pc:spChg chg="mod">
          <ac:chgData name="" userId="5864a2d353dfb9ae" providerId="LiveId" clId="{4A365F74-EFBA-44E1-9E58-FE51551D5004}" dt="2023-02-03T13:12:27.324" v="116" actId="2711"/>
          <ac:spMkLst>
            <pc:docMk/>
            <pc:sldMk cId="0" sldId="257"/>
            <ac:spMk id="137" creationId="{00000000-0000-0000-0000-000000000000}"/>
          </ac:spMkLst>
        </pc:spChg>
        <pc:spChg chg="mod">
          <ac:chgData name="" userId="5864a2d353dfb9ae" providerId="LiveId" clId="{4A365F74-EFBA-44E1-9E58-FE51551D5004}" dt="2023-02-03T13:19:17.578" v="184" actId="1076"/>
          <ac:spMkLst>
            <pc:docMk/>
            <pc:sldMk cId="0" sldId="257"/>
            <ac:spMk id="140" creationId="{00000000-0000-0000-0000-000000000000}"/>
          </ac:spMkLst>
        </pc:spChg>
      </pc:sldChg>
      <pc:sldChg chg="addSp delSp modSp">
        <pc:chgData name="" userId="5864a2d353dfb9ae" providerId="LiveId" clId="{4A365F74-EFBA-44E1-9E58-FE51551D5004}" dt="2023-02-03T13:19:20.601" v="185" actId="1076"/>
        <pc:sldMkLst>
          <pc:docMk/>
          <pc:sldMk cId="0" sldId="258"/>
        </pc:sldMkLst>
        <pc:spChg chg="add del mod">
          <ac:chgData name="" userId="5864a2d353dfb9ae" providerId="LiveId" clId="{4A365F74-EFBA-44E1-9E58-FE51551D5004}" dt="2023-02-03T10:19:11.128" v="9" actId="478"/>
          <ac:spMkLst>
            <pc:docMk/>
            <pc:sldMk cId="0" sldId="258"/>
            <ac:spMk id="2" creationId="{9C9A81B5-9D01-40E4-9780-EDF403F6FC49}"/>
          </ac:spMkLst>
        </pc:spChg>
        <pc:spChg chg="mod">
          <ac:chgData name="" userId="5864a2d353dfb9ae" providerId="LiveId" clId="{4A365F74-EFBA-44E1-9E58-FE51551D5004}" dt="2023-02-03T13:12:37.685" v="118" actId="2711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" userId="5864a2d353dfb9ae" providerId="LiveId" clId="{4A365F74-EFBA-44E1-9E58-FE51551D5004}" dt="2023-02-03T13:19:20.601" v="185" actId="1076"/>
          <ac:spMkLst>
            <pc:docMk/>
            <pc:sldMk cId="0" sldId="258"/>
            <ac:spMk id="144" creationId="{00000000-0000-0000-0000-000000000000}"/>
          </ac:spMkLst>
        </pc:spChg>
      </pc:sldChg>
      <pc:sldChg chg="addSp delSp modSp">
        <pc:chgData name="" userId="5864a2d353dfb9ae" providerId="LiveId" clId="{4A365F74-EFBA-44E1-9E58-FE51551D5004}" dt="2023-02-03T13:19:27.514" v="186" actId="1076"/>
        <pc:sldMkLst>
          <pc:docMk/>
          <pc:sldMk cId="0" sldId="259"/>
        </pc:sldMkLst>
        <pc:spChg chg="add del mod">
          <ac:chgData name="" userId="5864a2d353dfb9ae" providerId="LiveId" clId="{4A365F74-EFBA-44E1-9E58-FE51551D5004}" dt="2023-02-03T10:19:13.173" v="10" actId="478"/>
          <ac:spMkLst>
            <pc:docMk/>
            <pc:sldMk cId="0" sldId="259"/>
            <ac:spMk id="2" creationId="{FED9183B-B919-4EEF-9EA9-35B7B999AD25}"/>
          </ac:spMkLst>
        </pc:spChg>
        <pc:spChg chg="mod">
          <ac:chgData name="" userId="5864a2d353dfb9ae" providerId="LiveId" clId="{4A365F74-EFBA-44E1-9E58-FE51551D5004}" dt="2023-02-03T13:12:49.744" v="119" actId="2711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" userId="5864a2d353dfb9ae" providerId="LiveId" clId="{4A365F74-EFBA-44E1-9E58-FE51551D5004}" dt="2023-02-03T13:12:49.744" v="119" actId="2711"/>
          <ac:spMkLst>
            <pc:docMk/>
            <pc:sldMk cId="0" sldId="259"/>
            <ac:spMk id="146" creationId="{00000000-0000-0000-0000-000000000000}"/>
          </ac:spMkLst>
        </pc:spChg>
        <pc:spChg chg="mod">
          <ac:chgData name="" userId="5864a2d353dfb9ae" providerId="LiveId" clId="{4A365F74-EFBA-44E1-9E58-FE51551D5004}" dt="2023-02-03T13:12:49.744" v="119" actId="2711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" userId="5864a2d353dfb9ae" providerId="LiveId" clId="{4A365F74-EFBA-44E1-9E58-FE51551D5004}" dt="2023-02-03T13:19:27.514" v="186" actId="1076"/>
          <ac:spMkLst>
            <pc:docMk/>
            <pc:sldMk cId="0" sldId="259"/>
            <ac:spMk id="148" creationId="{00000000-0000-0000-0000-000000000000}"/>
          </ac:spMkLst>
        </pc:spChg>
      </pc:sldChg>
      <pc:sldChg chg="addSp delSp modSp">
        <pc:chgData name="" userId="5864a2d353dfb9ae" providerId="LiveId" clId="{4A365F74-EFBA-44E1-9E58-FE51551D5004}" dt="2023-02-03T13:25:34.147" v="190" actId="1076"/>
        <pc:sldMkLst>
          <pc:docMk/>
          <pc:sldMk cId="0" sldId="260"/>
        </pc:sldMkLst>
        <pc:spChg chg="add del mod">
          <ac:chgData name="" userId="5864a2d353dfb9ae" providerId="LiveId" clId="{4A365F74-EFBA-44E1-9E58-FE51551D5004}" dt="2023-02-03T10:19:14.838" v="11" actId="478"/>
          <ac:spMkLst>
            <pc:docMk/>
            <pc:sldMk cId="0" sldId="260"/>
            <ac:spMk id="2" creationId="{A5B9CCFB-3D33-4BD8-9D43-C978601795FD}"/>
          </ac:spMkLst>
        </pc:spChg>
        <pc:spChg chg="mod">
          <ac:chgData name="" userId="5864a2d353dfb9ae" providerId="LiveId" clId="{4A365F74-EFBA-44E1-9E58-FE51551D5004}" dt="2023-02-03T13:13:06.894" v="120" actId="2711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" userId="5864a2d353dfb9ae" providerId="LiveId" clId="{4A365F74-EFBA-44E1-9E58-FE51551D5004}" dt="2023-02-03T13:13:06.894" v="120" actId="2711"/>
          <ac:spMkLst>
            <pc:docMk/>
            <pc:sldMk cId="0" sldId="260"/>
            <ac:spMk id="150" creationId="{00000000-0000-0000-0000-000000000000}"/>
          </ac:spMkLst>
        </pc:spChg>
        <pc:spChg chg="mod">
          <ac:chgData name="" userId="5864a2d353dfb9ae" providerId="LiveId" clId="{4A365F74-EFBA-44E1-9E58-FE51551D5004}" dt="2023-02-03T13:13:06.894" v="120" actId="2711"/>
          <ac:spMkLst>
            <pc:docMk/>
            <pc:sldMk cId="0" sldId="260"/>
            <ac:spMk id="151" creationId="{00000000-0000-0000-0000-000000000000}"/>
          </ac:spMkLst>
        </pc:spChg>
        <pc:spChg chg="mod">
          <ac:chgData name="" userId="5864a2d353dfb9ae" providerId="LiveId" clId="{4A365F74-EFBA-44E1-9E58-FE51551D5004}" dt="2023-02-03T13:25:34.147" v="190" actId="1076"/>
          <ac:spMkLst>
            <pc:docMk/>
            <pc:sldMk cId="0" sldId="260"/>
            <ac:spMk id="152" creationId="{00000000-0000-0000-0000-000000000000}"/>
          </ac:spMkLst>
        </pc:spChg>
      </pc:sldChg>
      <pc:sldChg chg="addSp delSp modSp">
        <pc:chgData name="" userId="5864a2d353dfb9ae" providerId="LiveId" clId="{4A365F74-EFBA-44E1-9E58-FE51551D5004}" dt="2023-02-03T13:25:41.699" v="192" actId="1076"/>
        <pc:sldMkLst>
          <pc:docMk/>
          <pc:sldMk cId="0" sldId="261"/>
        </pc:sldMkLst>
        <pc:spChg chg="add del mod">
          <ac:chgData name="" userId="5864a2d353dfb9ae" providerId="LiveId" clId="{4A365F74-EFBA-44E1-9E58-FE51551D5004}" dt="2023-02-03T10:19:17.238" v="12" actId="478"/>
          <ac:spMkLst>
            <pc:docMk/>
            <pc:sldMk cId="0" sldId="261"/>
            <ac:spMk id="2" creationId="{332CF253-989A-42E7-B962-89B5D1802E52}"/>
          </ac:spMkLst>
        </pc:spChg>
        <pc:spChg chg="mod">
          <ac:chgData name="" userId="5864a2d353dfb9ae" providerId="LiveId" clId="{4A365F74-EFBA-44E1-9E58-FE51551D5004}" dt="2023-02-03T13:13:18.778" v="124" actId="113"/>
          <ac:spMkLst>
            <pc:docMk/>
            <pc:sldMk cId="0" sldId="261"/>
            <ac:spMk id="153" creationId="{00000000-0000-0000-0000-000000000000}"/>
          </ac:spMkLst>
        </pc:spChg>
        <pc:spChg chg="mod">
          <ac:chgData name="" userId="5864a2d353dfb9ae" providerId="LiveId" clId="{4A365F74-EFBA-44E1-9E58-FE51551D5004}" dt="2023-02-03T13:13:12.857" v="121" actId="2711"/>
          <ac:spMkLst>
            <pc:docMk/>
            <pc:sldMk cId="0" sldId="261"/>
            <ac:spMk id="154" creationId="{00000000-0000-0000-0000-000000000000}"/>
          </ac:spMkLst>
        </pc:spChg>
        <pc:spChg chg="mod">
          <ac:chgData name="" userId="5864a2d353dfb9ae" providerId="LiveId" clId="{4A365F74-EFBA-44E1-9E58-FE51551D5004}" dt="2023-02-03T13:13:12.857" v="121" actId="2711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" userId="5864a2d353dfb9ae" providerId="LiveId" clId="{4A365F74-EFBA-44E1-9E58-FE51551D5004}" dt="2023-02-03T13:25:41.699" v="192" actId="1076"/>
          <ac:spMkLst>
            <pc:docMk/>
            <pc:sldMk cId="0" sldId="261"/>
            <ac:spMk id="156" creationId="{00000000-0000-0000-0000-000000000000}"/>
          </ac:spMkLst>
        </pc:spChg>
      </pc:sldChg>
      <pc:sldChg chg="addSp delSp modSp">
        <pc:chgData name="" userId="5864a2d353dfb9ae" providerId="LiveId" clId="{4A365F74-EFBA-44E1-9E58-FE51551D5004}" dt="2023-02-03T13:27:19.028" v="194" actId="14826"/>
        <pc:sldMkLst>
          <pc:docMk/>
          <pc:sldMk cId="0" sldId="262"/>
        </pc:sldMkLst>
        <pc:spChg chg="add del mod">
          <ac:chgData name="" userId="5864a2d353dfb9ae" providerId="LiveId" clId="{4A365F74-EFBA-44E1-9E58-FE51551D5004}" dt="2023-02-03T10:19:19.814" v="13" actId="478"/>
          <ac:spMkLst>
            <pc:docMk/>
            <pc:sldMk cId="0" sldId="262"/>
            <ac:spMk id="2" creationId="{B8494884-9B15-49E7-9A76-B344C350C8F7}"/>
          </ac:spMkLst>
        </pc:spChg>
        <pc:spChg chg="mod">
          <ac:chgData name="" userId="5864a2d353dfb9ae" providerId="LiveId" clId="{4A365F74-EFBA-44E1-9E58-FE51551D5004}" dt="2023-02-03T13:13:31.475" v="127" actId="113"/>
          <ac:spMkLst>
            <pc:docMk/>
            <pc:sldMk cId="0" sldId="262"/>
            <ac:spMk id="157" creationId="{00000000-0000-0000-0000-000000000000}"/>
          </ac:spMkLst>
        </pc:spChg>
        <pc:picChg chg="mod">
          <ac:chgData name="" userId="5864a2d353dfb9ae" providerId="LiveId" clId="{4A365F74-EFBA-44E1-9E58-FE51551D5004}" dt="2023-02-03T13:27:19.028" v="194" actId="14826"/>
          <ac:picMkLst>
            <pc:docMk/>
            <pc:sldMk cId="0" sldId="262"/>
            <ac:picMk id="158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7:17:47.099" v="1366" actId="113"/>
        <pc:sldMkLst>
          <pc:docMk/>
          <pc:sldMk cId="0" sldId="264"/>
        </pc:sldMkLst>
        <pc:spChg chg="add del mod">
          <ac:chgData name="" userId="5864a2d353dfb9ae" providerId="LiveId" clId="{4A365F74-EFBA-44E1-9E58-FE51551D5004}" dt="2023-02-03T10:19:28.662" v="15" actId="478"/>
          <ac:spMkLst>
            <pc:docMk/>
            <pc:sldMk cId="0" sldId="264"/>
            <ac:spMk id="2" creationId="{BE2C82CC-4E7A-4BF0-AC92-46FBD6CB0184}"/>
          </ac:spMkLst>
        </pc:spChg>
        <pc:spChg chg="mod">
          <ac:chgData name="" userId="5864a2d353dfb9ae" providerId="LiveId" clId="{4A365F74-EFBA-44E1-9E58-FE51551D5004}" dt="2023-02-03T13:13:56.298" v="134" actId="113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" userId="5864a2d353dfb9ae" providerId="LiveId" clId="{4A365F74-EFBA-44E1-9E58-FE51551D5004}" dt="2023-02-04T17:17:47.099" v="1366" actId="113"/>
          <ac:spMkLst>
            <pc:docMk/>
            <pc:sldMk cId="0" sldId="264"/>
            <ac:spMk id="181" creationId="{00000000-0000-0000-0000-000000000000}"/>
          </ac:spMkLst>
        </pc:spChg>
        <pc:picChg chg="mod">
          <ac:chgData name="" userId="5864a2d353dfb9ae" providerId="LiveId" clId="{4A365F74-EFBA-44E1-9E58-FE51551D5004}" dt="2023-02-04T13:58:09.373" v="1003" actId="1076"/>
          <ac:picMkLst>
            <pc:docMk/>
            <pc:sldMk cId="0" sldId="264"/>
            <ac:picMk id="180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17:28.626" v="1486" actId="1076"/>
        <pc:sldMkLst>
          <pc:docMk/>
          <pc:sldMk cId="0" sldId="265"/>
        </pc:sldMkLst>
        <pc:spChg chg="add del mod">
          <ac:chgData name="" userId="5864a2d353dfb9ae" providerId="LiveId" clId="{4A365F74-EFBA-44E1-9E58-FE51551D5004}" dt="2023-02-03T10:19:30.984" v="16" actId="478"/>
          <ac:spMkLst>
            <pc:docMk/>
            <pc:sldMk cId="0" sldId="265"/>
            <ac:spMk id="2" creationId="{E7357E24-4501-43D0-AB76-32E9860D9C35}"/>
          </ac:spMkLst>
        </pc:spChg>
        <pc:spChg chg="mod">
          <ac:chgData name="" userId="5864a2d353dfb9ae" providerId="LiveId" clId="{4A365F74-EFBA-44E1-9E58-FE51551D5004}" dt="2023-02-03T13:14:12.922" v="139" actId="113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" userId="5864a2d353dfb9ae" providerId="LiveId" clId="{4A365F74-EFBA-44E1-9E58-FE51551D5004}" dt="2023-02-06T14:17:25.037" v="1485" actId="20577"/>
          <ac:spMkLst>
            <pc:docMk/>
            <pc:sldMk cId="0" sldId="265"/>
            <ac:spMk id="183" creationId="{00000000-0000-0000-0000-000000000000}"/>
          </ac:spMkLst>
        </pc:spChg>
        <pc:picChg chg="mod">
          <ac:chgData name="" userId="5864a2d353dfb9ae" providerId="LiveId" clId="{4A365F74-EFBA-44E1-9E58-FE51551D5004}" dt="2023-02-06T14:17:28.626" v="1486" actId="1076"/>
          <ac:picMkLst>
            <pc:docMk/>
            <pc:sldMk cId="0" sldId="265"/>
            <ac:picMk id="184" creationId="{00000000-0000-0000-0000-000000000000}"/>
          </ac:picMkLst>
        </pc:picChg>
        <pc:cxnChg chg="add del mod">
          <ac:chgData name="" userId="5864a2d353dfb9ae" providerId="LiveId" clId="{4A365F74-EFBA-44E1-9E58-FE51551D5004}" dt="2023-02-04T13:59:34.285" v="1008" actId="478"/>
          <ac:cxnSpMkLst>
            <pc:docMk/>
            <pc:sldMk cId="0" sldId="265"/>
            <ac:cxnSpMk id="3" creationId="{35C49331-0EC5-4FDF-ACAD-B18EBEDB954D}"/>
          </ac:cxnSpMkLst>
        </pc:cxnChg>
      </pc:sldChg>
      <pc:sldChg chg="addSp delSp modSp">
        <pc:chgData name="" userId="5864a2d353dfb9ae" providerId="LiveId" clId="{4A365F74-EFBA-44E1-9E58-FE51551D5004}" dt="2023-02-03T13:14:23.537" v="142" actId="113"/>
        <pc:sldMkLst>
          <pc:docMk/>
          <pc:sldMk cId="0" sldId="266"/>
        </pc:sldMkLst>
        <pc:spChg chg="add del mod">
          <ac:chgData name="" userId="5864a2d353dfb9ae" providerId="LiveId" clId="{4A365F74-EFBA-44E1-9E58-FE51551D5004}" dt="2023-02-03T10:19:33.910" v="17" actId="478"/>
          <ac:spMkLst>
            <pc:docMk/>
            <pc:sldMk cId="0" sldId="266"/>
            <ac:spMk id="2" creationId="{325246DA-60C8-4475-9ACC-F77FE7094C29}"/>
          </ac:spMkLst>
        </pc:spChg>
        <pc:spChg chg="mod">
          <ac:chgData name="" userId="5864a2d353dfb9ae" providerId="LiveId" clId="{4A365F74-EFBA-44E1-9E58-FE51551D5004}" dt="2023-02-03T13:14:23.537" v="142" actId="113"/>
          <ac:spMkLst>
            <pc:docMk/>
            <pc:sldMk cId="0" sldId="266"/>
            <ac:spMk id="186" creationId="{00000000-0000-0000-0000-000000000000}"/>
          </ac:spMkLst>
        </pc:spChg>
      </pc:sldChg>
      <pc:sldChg chg="addSp delSp modSp">
        <pc:chgData name="" userId="5864a2d353dfb9ae" providerId="LiveId" clId="{4A365F74-EFBA-44E1-9E58-FE51551D5004}" dt="2023-02-06T14:17:50.797" v="1487" actId="113"/>
        <pc:sldMkLst>
          <pc:docMk/>
          <pc:sldMk cId="0" sldId="267"/>
        </pc:sldMkLst>
        <pc:spChg chg="add del mod">
          <ac:chgData name="" userId="5864a2d353dfb9ae" providerId="LiveId" clId="{4A365F74-EFBA-44E1-9E58-FE51551D5004}" dt="2023-02-03T10:19:36.936" v="18" actId="478"/>
          <ac:spMkLst>
            <pc:docMk/>
            <pc:sldMk cId="0" sldId="267"/>
            <ac:spMk id="2" creationId="{043D1037-A2AB-47FB-B02C-C334EF961F21}"/>
          </ac:spMkLst>
        </pc:spChg>
        <pc:spChg chg="add mod ord">
          <ac:chgData name="" userId="5864a2d353dfb9ae" providerId="LiveId" clId="{4A365F74-EFBA-44E1-9E58-FE51551D5004}" dt="2023-02-04T14:06:13.134" v="1061" actId="208"/>
          <ac:spMkLst>
            <pc:docMk/>
            <pc:sldMk cId="0" sldId="267"/>
            <ac:spMk id="2" creationId="{32FA37D2-2C1F-441F-9A60-387F6F6359EB}"/>
          </ac:spMkLst>
        </pc:spChg>
        <pc:spChg chg="mod">
          <ac:chgData name="" userId="5864a2d353dfb9ae" providerId="LiveId" clId="{4A365F74-EFBA-44E1-9E58-FE51551D5004}" dt="2023-02-03T14:45:00.057" v="320" actId="113"/>
          <ac:spMkLst>
            <pc:docMk/>
            <pc:sldMk cId="0" sldId="267"/>
            <ac:spMk id="190" creationId="{00000000-0000-0000-0000-000000000000}"/>
          </ac:spMkLst>
        </pc:spChg>
        <pc:spChg chg="mod">
          <ac:chgData name="" userId="5864a2d353dfb9ae" providerId="LiveId" clId="{4A365F74-EFBA-44E1-9E58-FE51551D5004}" dt="2023-02-04T17:18:14.859" v="1373" actId="20577"/>
          <ac:spMkLst>
            <pc:docMk/>
            <pc:sldMk cId="0" sldId="267"/>
            <ac:spMk id="191" creationId="{00000000-0000-0000-0000-000000000000}"/>
          </ac:spMkLst>
        </pc:spChg>
        <pc:spChg chg="mod ord">
          <ac:chgData name="" userId="5864a2d353dfb9ae" providerId="LiveId" clId="{4A365F74-EFBA-44E1-9E58-FE51551D5004}" dt="2023-02-04T14:06:13.750" v="1062" actId="208"/>
          <ac:spMkLst>
            <pc:docMk/>
            <pc:sldMk cId="0" sldId="267"/>
            <ac:spMk id="193" creationId="{00000000-0000-0000-0000-000000000000}"/>
          </ac:spMkLst>
        </pc:spChg>
        <pc:spChg chg="mod">
          <ac:chgData name="" userId="5864a2d353dfb9ae" providerId="LiveId" clId="{4A365F74-EFBA-44E1-9E58-FE51551D5004}" dt="2023-02-06T14:17:50.797" v="1487" actId="113"/>
          <ac:spMkLst>
            <pc:docMk/>
            <pc:sldMk cId="0" sldId="267"/>
            <ac:spMk id="194" creationId="{00000000-0000-0000-0000-000000000000}"/>
          </ac:spMkLst>
        </pc:spChg>
        <pc:picChg chg="add mod modCrop">
          <ac:chgData name="" userId="5864a2d353dfb9ae" providerId="LiveId" clId="{4A365F74-EFBA-44E1-9E58-FE51551D5004}" dt="2023-02-04T14:01:44.545" v="1027" actId="1076"/>
          <ac:picMkLst>
            <pc:docMk/>
            <pc:sldMk cId="0" sldId="267"/>
            <ac:picMk id="4" creationId="{9432B13B-3D68-4E2A-AB87-EEC4F148152A}"/>
          </ac:picMkLst>
        </pc:picChg>
        <pc:picChg chg="mod">
          <ac:chgData name="" userId="5864a2d353dfb9ae" providerId="LiveId" clId="{4A365F74-EFBA-44E1-9E58-FE51551D5004}" dt="2023-02-04T14:01:30.298" v="1022" actId="1076"/>
          <ac:picMkLst>
            <pc:docMk/>
            <pc:sldMk cId="0" sldId="267"/>
            <ac:picMk id="192" creationId="{00000000-0000-0000-0000-000000000000}"/>
          </ac:picMkLst>
        </pc:picChg>
        <pc:cxnChg chg="add mod">
          <ac:chgData name="" userId="5864a2d353dfb9ae" providerId="LiveId" clId="{4A365F74-EFBA-44E1-9E58-FE51551D5004}" dt="2023-02-04T14:02:06.934" v="1032" actId="1582"/>
          <ac:cxnSpMkLst>
            <pc:docMk/>
            <pc:sldMk cId="0" sldId="267"/>
            <ac:cxnSpMk id="6" creationId="{82987933-445D-4D25-A381-5CFAF02DFAFC}"/>
          </ac:cxnSpMkLst>
        </pc:cxnChg>
        <pc:cxnChg chg="add mod">
          <ac:chgData name="" userId="5864a2d353dfb9ae" providerId="LiveId" clId="{4A365F74-EFBA-44E1-9E58-FE51551D5004}" dt="2023-02-04T14:02:13.746" v="1036" actId="14100"/>
          <ac:cxnSpMkLst>
            <pc:docMk/>
            <pc:sldMk cId="0" sldId="267"/>
            <ac:cxnSpMk id="14" creationId="{1156879D-95C8-4C4D-B473-65921EEC6D4F}"/>
          </ac:cxnSpMkLst>
        </pc:cxnChg>
      </pc:sldChg>
      <pc:sldChg chg="addSp delSp modSp">
        <pc:chgData name="" userId="5864a2d353dfb9ae" providerId="LiveId" clId="{4A365F74-EFBA-44E1-9E58-FE51551D5004}" dt="2023-02-06T14:18:28.433" v="1493" actId="14100"/>
        <pc:sldMkLst>
          <pc:docMk/>
          <pc:sldMk cId="0" sldId="268"/>
        </pc:sldMkLst>
        <pc:spChg chg="add del mod">
          <ac:chgData name="" userId="5864a2d353dfb9ae" providerId="LiveId" clId="{4A365F74-EFBA-44E1-9E58-FE51551D5004}" dt="2023-02-03T10:19:38.998" v="19" actId="478"/>
          <ac:spMkLst>
            <pc:docMk/>
            <pc:sldMk cId="0" sldId="268"/>
            <ac:spMk id="2" creationId="{8D0E21B6-7454-4079-B8BA-18F7AB88419B}"/>
          </ac:spMkLst>
        </pc:spChg>
        <pc:spChg chg="add mod">
          <ac:chgData name="" userId="5864a2d353dfb9ae" providerId="LiveId" clId="{4A365F74-EFBA-44E1-9E58-FE51551D5004}" dt="2023-02-06T14:18:28.433" v="1493" actId="14100"/>
          <ac:spMkLst>
            <pc:docMk/>
            <pc:sldMk cId="0" sldId="268"/>
            <ac:spMk id="9" creationId="{36506A32-22E1-4350-91AC-4A4F77F7C3C7}"/>
          </ac:spMkLst>
        </pc:spChg>
        <pc:spChg chg="mod">
          <ac:chgData name="" userId="5864a2d353dfb9ae" providerId="LiveId" clId="{4A365F74-EFBA-44E1-9E58-FE51551D5004}" dt="2023-02-03T14:49:27.485" v="342" actId="113"/>
          <ac:spMkLst>
            <pc:docMk/>
            <pc:sldMk cId="0" sldId="268"/>
            <ac:spMk id="198" creationId="{00000000-0000-0000-0000-000000000000}"/>
          </ac:spMkLst>
        </pc:spChg>
        <pc:spChg chg="mod">
          <ac:chgData name="" userId="5864a2d353dfb9ae" providerId="LiveId" clId="{4A365F74-EFBA-44E1-9E58-FE51551D5004}" dt="2023-02-06T14:18:06.299" v="1488" actId="113"/>
          <ac:spMkLst>
            <pc:docMk/>
            <pc:sldMk cId="0" sldId="268"/>
            <ac:spMk id="199" creationId="{00000000-0000-0000-0000-000000000000}"/>
          </ac:spMkLst>
        </pc:spChg>
        <pc:spChg chg="mod">
          <ac:chgData name="" userId="5864a2d353dfb9ae" providerId="LiveId" clId="{4A365F74-EFBA-44E1-9E58-FE51551D5004}" dt="2023-02-04T14:06:11.943" v="1060" actId="208"/>
          <ac:spMkLst>
            <pc:docMk/>
            <pc:sldMk cId="0" sldId="268"/>
            <ac:spMk id="200" creationId="{00000000-0000-0000-0000-000000000000}"/>
          </ac:spMkLst>
        </pc:spChg>
        <pc:spChg chg="mod">
          <ac:chgData name="" userId="5864a2d353dfb9ae" providerId="LiveId" clId="{4A365F74-EFBA-44E1-9E58-FE51551D5004}" dt="2023-02-04T14:12:23.745" v="1111" actId="2711"/>
          <ac:spMkLst>
            <pc:docMk/>
            <pc:sldMk cId="0" sldId="268"/>
            <ac:spMk id="201" creationId="{00000000-0000-0000-0000-000000000000}"/>
          </ac:spMkLst>
        </pc:spChg>
        <pc:picChg chg="mod">
          <ac:chgData name="" userId="5864a2d353dfb9ae" providerId="LiveId" clId="{4A365F74-EFBA-44E1-9E58-FE51551D5004}" dt="2023-02-03T14:48:22.286" v="333" actId="14826"/>
          <ac:picMkLst>
            <pc:docMk/>
            <pc:sldMk cId="0" sldId="268"/>
            <ac:picMk id="197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18:41.486" v="1495" actId="113"/>
        <pc:sldMkLst>
          <pc:docMk/>
          <pc:sldMk cId="0" sldId="269"/>
        </pc:sldMkLst>
        <pc:spChg chg="add del mod">
          <ac:chgData name="" userId="5864a2d353dfb9ae" providerId="LiveId" clId="{4A365F74-EFBA-44E1-9E58-FE51551D5004}" dt="2023-02-03T10:19:41.654" v="20" actId="478"/>
          <ac:spMkLst>
            <pc:docMk/>
            <pc:sldMk cId="0" sldId="269"/>
            <ac:spMk id="2" creationId="{D61FEEFF-E029-419F-B8B1-37E0B1BEE96F}"/>
          </ac:spMkLst>
        </pc:spChg>
        <pc:spChg chg="mod">
          <ac:chgData name="" userId="5864a2d353dfb9ae" providerId="LiveId" clId="{4A365F74-EFBA-44E1-9E58-FE51551D5004}" dt="2023-02-03T14:52:41.139" v="371" actId="113"/>
          <ac:spMkLst>
            <pc:docMk/>
            <pc:sldMk cId="0" sldId="269"/>
            <ac:spMk id="205" creationId="{00000000-0000-0000-0000-000000000000}"/>
          </ac:spMkLst>
        </pc:spChg>
        <pc:spChg chg="mod">
          <ac:chgData name="" userId="5864a2d353dfb9ae" providerId="LiveId" clId="{4A365F74-EFBA-44E1-9E58-FE51551D5004}" dt="2023-02-06T14:18:41.486" v="1495" actId="113"/>
          <ac:spMkLst>
            <pc:docMk/>
            <pc:sldMk cId="0" sldId="269"/>
            <ac:spMk id="206" creationId="{00000000-0000-0000-0000-000000000000}"/>
          </ac:spMkLst>
        </pc:spChg>
        <pc:spChg chg="mod">
          <ac:chgData name="" userId="5864a2d353dfb9ae" providerId="LiveId" clId="{4A365F74-EFBA-44E1-9E58-FE51551D5004}" dt="2023-02-03T14:52:21.240" v="370" actId="14100"/>
          <ac:spMkLst>
            <pc:docMk/>
            <pc:sldMk cId="0" sldId="269"/>
            <ac:spMk id="207" creationId="{00000000-0000-0000-0000-000000000000}"/>
          </ac:spMkLst>
        </pc:spChg>
        <pc:spChg chg="mod">
          <ac:chgData name="" userId="5864a2d353dfb9ae" providerId="LiveId" clId="{4A365F74-EFBA-44E1-9E58-FE51551D5004}" dt="2023-02-04T14:12:30.075" v="1112" actId="2711"/>
          <ac:spMkLst>
            <pc:docMk/>
            <pc:sldMk cId="0" sldId="269"/>
            <ac:spMk id="208" creationId="{00000000-0000-0000-0000-000000000000}"/>
          </ac:spMkLst>
        </pc:spChg>
        <pc:picChg chg="mod">
          <ac:chgData name="" userId="5864a2d353dfb9ae" providerId="LiveId" clId="{4A365F74-EFBA-44E1-9E58-FE51551D5004}" dt="2023-02-03T14:52:07.564" v="367" actId="14826"/>
          <ac:picMkLst>
            <pc:docMk/>
            <pc:sldMk cId="0" sldId="269"/>
            <ac:picMk id="204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7:20:20.183" v="1378" actId="113"/>
        <pc:sldMkLst>
          <pc:docMk/>
          <pc:sldMk cId="0" sldId="270"/>
        </pc:sldMkLst>
        <pc:spChg chg="add del mod">
          <ac:chgData name="" userId="5864a2d353dfb9ae" providerId="LiveId" clId="{4A365F74-EFBA-44E1-9E58-FE51551D5004}" dt="2023-02-03T10:19:57.450" v="21" actId="478"/>
          <ac:spMkLst>
            <pc:docMk/>
            <pc:sldMk cId="0" sldId="270"/>
            <ac:spMk id="2" creationId="{8393D732-92A0-4B52-A0DF-98AB92CBE9B8}"/>
          </ac:spMkLst>
        </pc:spChg>
        <pc:spChg chg="mod">
          <ac:chgData name="" userId="5864a2d353dfb9ae" providerId="LiveId" clId="{4A365F74-EFBA-44E1-9E58-FE51551D5004}" dt="2023-02-03T14:52:55.378" v="374" actId="113"/>
          <ac:spMkLst>
            <pc:docMk/>
            <pc:sldMk cId="0" sldId="270"/>
            <ac:spMk id="212" creationId="{00000000-0000-0000-0000-000000000000}"/>
          </ac:spMkLst>
        </pc:spChg>
        <pc:spChg chg="mod">
          <ac:chgData name="" userId="5864a2d353dfb9ae" providerId="LiveId" clId="{4A365F74-EFBA-44E1-9E58-FE51551D5004}" dt="2023-02-04T17:20:20.183" v="1378" actId="113"/>
          <ac:spMkLst>
            <pc:docMk/>
            <pc:sldMk cId="0" sldId="270"/>
            <ac:spMk id="213" creationId="{00000000-0000-0000-0000-000000000000}"/>
          </ac:spMkLst>
        </pc:spChg>
        <pc:spChg chg="mod">
          <ac:chgData name="" userId="5864a2d353dfb9ae" providerId="LiveId" clId="{4A365F74-EFBA-44E1-9E58-FE51551D5004}" dt="2023-02-03T14:54:44.454" v="388" actId="13822"/>
          <ac:spMkLst>
            <pc:docMk/>
            <pc:sldMk cId="0" sldId="270"/>
            <ac:spMk id="214" creationId="{00000000-0000-0000-0000-000000000000}"/>
          </ac:spMkLst>
        </pc:spChg>
        <pc:spChg chg="mod">
          <ac:chgData name="" userId="5864a2d353dfb9ae" providerId="LiveId" clId="{4A365F74-EFBA-44E1-9E58-FE51551D5004}" dt="2023-02-04T14:12:40.036" v="1113" actId="2711"/>
          <ac:spMkLst>
            <pc:docMk/>
            <pc:sldMk cId="0" sldId="270"/>
            <ac:spMk id="215" creationId="{00000000-0000-0000-0000-000000000000}"/>
          </ac:spMkLst>
        </pc:spChg>
        <pc:picChg chg="add del mod">
          <ac:chgData name="" userId="5864a2d353dfb9ae" providerId="LiveId" clId="{4A365F74-EFBA-44E1-9E58-FE51551D5004}" dt="2023-02-03T14:54:39.311" v="386" actId="14100"/>
          <ac:picMkLst>
            <pc:docMk/>
            <pc:sldMk cId="0" sldId="270"/>
            <ac:picMk id="211" creationId="{00000000-0000-0000-0000-000000000000}"/>
          </ac:picMkLst>
        </pc:picChg>
        <pc:inkChg chg="add del">
          <ac:chgData name="" userId="5864a2d353dfb9ae" providerId="LiveId" clId="{4A365F74-EFBA-44E1-9E58-FE51551D5004}" dt="2023-02-03T14:55:20.835" v="390"/>
          <ac:inkMkLst>
            <pc:docMk/>
            <pc:sldMk cId="0" sldId="270"/>
            <ac:inkMk id="2" creationId="{00F81F6F-4937-4BEE-8A33-8284B70358B8}"/>
          </ac:inkMkLst>
        </pc:inkChg>
        <pc:inkChg chg="add del">
          <ac:chgData name="" userId="5864a2d353dfb9ae" providerId="LiveId" clId="{4A365F74-EFBA-44E1-9E58-FE51551D5004}" dt="2023-02-03T14:55:25.862" v="392"/>
          <ac:inkMkLst>
            <pc:docMk/>
            <pc:sldMk cId="0" sldId="270"/>
            <ac:inkMk id="3" creationId="{209BECAB-207C-49C4-839D-6A88F4093913}"/>
          </ac:inkMkLst>
        </pc:inkChg>
        <pc:inkChg chg="add del">
          <ac:chgData name="" userId="5864a2d353dfb9ae" providerId="LiveId" clId="{4A365F74-EFBA-44E1-9E58-FE51551D5004}" dt="2023-02-03T14:55:41.288" v="398" actId="478"/>
          <ac:inkMkLst>
            <pc:docMk/>
            <pc:sldMk cId="0" sldId="270"/>
            <ac:inkMk id="4" creationId="{FC30EB36-A738-48B7-A601-1B1A435B6A68}"/>
          </ac:inkMkLst>
        </pc:inkChg>
        <pc:inkChg chg="add del">
          <ac:chgData name="" userId="5864a2d353dfb9ae" providerId="LiveId" clId="{4A365F74-EFBA-44E1-9E58-FE51551D5004}" dt="2023-02-03T14:55:40.711" v="397" actId="478"/>
          <ac:inkMkLst>
            <pc:docMk/>
            <pc:sldMk cId="0" sldId="270"/>
            <ac:inkMk id="5" creationId="{5C0101F3-6D21-411E-9388-A44AD8071460}"/>
          </ac:inkMkLst>
        </pc:inkChg>
        <pc:inkChg chg="add del">
          <ac:chgData name="" userId="5864a2d353dfb9ae" providerId="LiveId" clId="{4A365F74-EFBA-44E1-9E58-FE51551D5004}" dt="2023-02-03T14:55:39.992" v="396" actId="478"/>
          <ac:inkMkLst>
            <pc:docMk/>
            <pc:sldMk cId="0" sldId="270"/>
            <ac:inkMk id="6" creationId="{8D41D89C-73E8-4378-AD0C-6AC2CF85447A}"/>
          </ac:inkMkLst>
        </pc:inkChg>
        <pc:inkChg chg="add del mod">
          <ac:chgData name="" userId="5864a2d353dfb9ae" providerId="LiveId" clId="{4A365F74-EFBA-44E1-9E58-FE51551D5004}" dt="2023-02-03T14:56:04.645" v="407" actId="478"/>
          <ac:inkMkLst>
            <pc:docMk/>
            <pc:sldMk cId="0" sldId="270"/>
            <ac:inkMk id="7" creationId="{210643DA-C5BB-4578-A45C-2D30F6DA2039}"/>
          </ac:inkMkLst>
        </pc:inkChg>
        <pc:inkChg chg="add del mod">
          <ac:chgData name="" userId="5864a2d353dfb9ae" providerId="LiveId" clId="{4A365F74-EFBA-44E1-9E58-FE51551D5004}" dt="2023-02-03T14:55:56.870" v="403" actId="478"/>
          <ac:inkMkLst>
            <pc:docMk/>
            <pc:sldMk cId="0" sldId="270"/>
            <ac:inkMk id="8" creationId="{C49FB708-C9C8-4674-BF9C-2B446019D140}"/>
          </ac:inkMkLst>
        </pc:inkChg>
        <pc:inkChg chg="add">
          <ac:chgData name="" userId="5864a2d353dfb9ae" providerId="LiveId" clId="{4A365F74-EFBA-44E1-9E58-FE51551D5004}" dt="2023-02-03T14:56:12.537" v="408"/>
          <ac:inkMkLst>
            <pc:docMk/>
            <pc:sldMk cId="0" sldId="270"/>
            <ac:inkMk id="9" creationId="{989A4F60-72DC-4135-922A-BB451C35A70E}"/>
          </ac:inkMkLst>
        </pc:inkChg>
      </pc:sldChg>
      <pc:sldChg chg="addSp delSp modSp">
        <pc:chgData name="" userId="5864a2d353dfb9ae" providerId="LiveId" clId="{4A365F74-EFBA-44E1-9E58-FE51551D5004}" dt="2023-02-06T14:20:05.521" v="1506" actId="1076"/>
        <pc:sldMkLst>
          <pc:docMk/>
          <pc:sldMk cId="0" sldId="271"/>
        </pc:sldMkLst>
        <pc:spChg chg="add del mod">
          <ac:chgData name="" userId="5864a2d353dfb9ae" providerId="LiveId" clId="{4A365F74-EFBA-44E1-9E58-FE51551D5004}" dt="2023-02-03T10:19:58.953" v="22" actId="478"/>
          <ac:spMkLst>
            <pc:docMk/>
            <pc:sldMk cId="0" sldId="271"/>
            <ac:spMk id="2" creationId="{1424FAC0-D155-4C96-A4A5-0F335C15FF8F}"/>
          </ac:spMkLst>
        </pc:spChg>
        <pc:spChg chg="mod">
          <ac:chgData name="" userId="5864a2d353dfb9ae" providerId="LiveId" clId="{4A365F74-EFBA-44E1-9E58-FE51551D5004}" dt="2023-02-04T14:49:40.479" v="1311" actId="113"/>
          <ac:spMkLst>
            <pc:docMk/>
            <pc:sldMk cId="0" sldId="271"/>
            <ac:spMk id="219" creationId="{00000000-0000-0000-0000-000000000000}"/>
          </ac:spMkLst>
        </pc:spChg>
        <pc:spChg chg="mod">
          <ac:chgData name="" userId="5864a2d353dfb9ae" providerId="LiveId" clId="{4A365F74-EFBA-44E1-9E58-FE51551D5004}" dt="2023-02-03T14:56:45.654" v="409" actId="1076"/>
          <ac:spMkLst>
            <pc:docMk/>
            <pc:sldMk cId="0" sldId="271"/>
            <ac:spMk id="220" creationId="{00000000-0000-0000-0000-000000000000}"/>
          </ac:spMkLst>
        </pc:spChg>
        <pc:spChg chg="mod">
          <ac:chgData name="" userId="5864a2d353dfb9ae" providerId="LiveId" clId="{4A365F74-EFBA-44E1-9E58-FE51551D5004}" dt="2023-02-06T14:20:05.521" v="1506" actId="1076"/>
          <ac:spMkLst>
            <pc:docMk/>
            <pc:sldMk cId="0" sldId="271"/>
            <ac:spMk id="221" creationId="{00000000-0000-0000-0000-000000000000}"/>
          </ac:spMkLst>
        </pc:spChg>
        <pc:spChg chg="mod">
          <ac:chgData name="" userId="5864a2d353dfb9ae" providerId="LiveId" clId="{4A365F74-EFBA-44E1-9E58-FE51551D5004}" dt="2023-02-06T14:20:05.521" v="1506" actId="1076"/>
          <ac:spMkLst>
            <pc:docMk/>
            <pc:sldMk cId="0" sldId="271"/>
            <ac:spMk id="222" creationId="{00000000-0000-0000-0000-000000000000}"/>
          </ac:spMkLst>
        </pc:spChg>
        <pc:spChg chg="mod">
          <ac:chgData name="" userId="5864a2d353dfb9ae" providerId="LiveId" clId="{4A365F74-EFBA-44E1-9E58-FE51551D5004}" dt="2023-02-06T14:20:00.090" v="1505" actId="1076"/>
          <ac:spMkLst>
            <pc:docMk/>
            <pc:sldMk cId="0" sldId="271"/>
            <ac:spMk id="225" creationId="{00000000-0000-0000-0000-000000000000}"/>
          </ac:spMkLst>
        </pc:spChg>
        <pc:spChg chg="mod">
          <ac:chgData name="" userId="5864a2d353dfb9ae" providerId="LiveId" clId="{4A365F74-EFBA-44E1-9E58-FE51551D5004}" dt="2023-02-06T14:20:00.090" v="1505" actId="1076"/>
          <ac:spMkLst>
            <pc:docMk/>
            <pc:sldMk cId="0" sldId="271"/>
            <ac:spMk id="226" creationId="{00000000-0000-0000-0000-000000000000}"/>
          </ac:spMkLst>
        </pc:spChg>
        <pc:picChg chg="mod modCrop">
          <ac:chgData name="" userId="5864a2d353dfb9ae" providerId="LiveId" clId="{4A365F74-EFBA-44E1-9E58-FE51551D5004}" dt="2023-02-06T14:19:09.890" v="1501" actId="1076"/>
          <ac:picMkLst>
            <pc:docMk/>
            <pc:sldMk cId="0" sldId="271"/>
            <ac:picMk id="218" creationId="{00000000-0000-0000-0000-000000000000}"/>
          </ac:picMkLst>
        </pc:picChg>
        <pc:inkChg chg="add mod">
          <ac:chgData name="" userId="5864a2d353dfb9ae" providerId="LiveId" clId="{4A365F74-EFBA-44E1-9E58-FE51551D5004}" dt="2023-02-06T14:20:05.521" v="1506" actId="1076"/>
          <ac:inkMkLst>
            <pc:docMk/>
            <pc:sldMk cId="0" sldId="271"/>
            <ac:inkMk id="2" creationId="{2DFC9BE5-F9DE-48B7-ABD9-7E992A22B1CE}"/>
          </ac:inkMkLst>
        </pc:inkChg>
        <pc:inkChg chg="add mod">
          <ac:chgData name="" userId="5864a2d353dfb9ae" providerId="LiveId" clId="{4A365F74-EFBA-44E1-9E58-FE51551D5004}" dt="2023-02-06T14:20:00.090" v="1505" actId="1076"/>
          <ac:inkMkLst>
            <pc:docMk/>
            <pc:sldMk cId="0" sldId="271"/>
            <ac:inkMk id="3" creationId="{8A3A9C64-A71A-4B91-BB6E-81C0EFAE87A0}"/>
          </ac:inkMkLst>
        </pc:inkChg>
      </pc:sldChg>
      <pc:sldChg chg="addSp delSp modSp">
        <pc:chgData name="" userId="5864a2d353dfb9ae" providerId="LiveId" clId="{4A365F74-EFBA-44E1-9E58-FE51551D5004}" dt="2023-02-06T14:22:18.907" v="1552" actId="20577"/>
        <pc:sldMkLst>
          <pc:docMk/>
          <pc:sldMk cId="0" sldId="272"/>
        </pc:sldMkLst>
        <pc:spChg chg="add del mod">
          <ac:chgData name="" userId="5864a2d353dfb9ae" providerId="LiveId" clId="{4A365F74-EFBA-44E1-9E58-FE51551D5004}" dt="2023-02-03T10:20:00.070" v="23" actId="478"/>
          <ac:spMkLst>
            <pc:docMk/>
            <pc:sldMk cId="0" sldId="272"/>
            <ac:spMk id="2" creationId="{92D1E74C-5AA5-478A-802F-87F19E9A1BF6}"/>
          </ac:spMkLst>
        </pc:spChg>
        <pc:spChg chg="mod">
          <ac:chgData name="" userId="5864a2d353dfb9ae" providerId="LiveId" clId="{4A365F74-EFBA-44E1-9E58-FE51551D5004}" dt="2023-02-04T14:49:42.351" v="1312" actId="113"/>
          <ac:spMkLst>
            <pc:docMk/>
            <pc:sldMk cId="0" sldId="272"/>
            <ac:spMk id="228" creationId="{00000000-0000-0000-0000-000000000000}"/>
          </ac:spMkLst>
        </pc:spChg>
        <pc:spChg chg="mod">
          <ac:chgData name="" userId="5864a2d353dfb9ae" providerId="LiveId" clId="{4A365F74-EFBA-44E1-9E58-FE51551D5004}" dt="2023-02-06T14:22:18.907" v="1552" actId="20577"/>
          <ac:spMkLst>
            <pc:docMk/>
            <pc:sldMk cId="0" sldId="272"/>
            <ac:spMk id="229" creationId="{00000000-0000-0000-0000-000000000000}"/>
          </ac:spMkLst>
        </pc:spChg>
        <pc:spChg chg="mod">
          <ac:chgData name="" userId="5864a2d353dfb9ae" providerId="LiveId" clId="{4A365F74-EFBA-44E1-9E58-FE51551D5004}" dt="2023-02-06T14:20:52.466" v="1519" actId="1076"/>
          <ac:spMkLst>
            <pc:docMk/>
            <pc:sldMk cId="0" sldId="272"/>
            <ac:spMk id="230" creationId="{00000000-0000-0000-0000-000000000000}"/>
          </ac:spMkLst>
        </pc:spChg>
        <pc:spChg chg="mod">
          <ac:chgData name="" userId="5864a2d353dfb9ae" providerId="LiveId" clId="{4A365F74-EFBA-44E1-9E58-FE51551D5004}" dt="2023-02-06T14:21:35.067" v="1526" actId="113"/>
          <ac:spMkLst>
            <pc:docMk/>
            <pc:sldMk cId="0" sldId="272"/>
            <ac:spMk id="231" creationId="{00000000-0000-0000-0000-000000000000}"/>
          </ac:spMkLst>
        </pc:spChg>
        <pc:spChg chg="mod">
          <ac:chgData name="" userId="5864a2d353dfb9ae" providerId="LiveId" clId="{4A365F74-EFBA-44E1-9E58-FE51551D5004}" dt="2023-02-06T14:21:31.442" v="1525" actId="14100"/>
          <ac:spMkLst>
            <pc:docMk/>
            <pc:sldMk cId="0" sldId="272"/>
            <ac:spMk id="234" creationId="{00000000-0000-0000-0000-000000000000}"/>
          </ac:spMkLst>
        </pc:spChg>
        <pc:spChg chg="mod">
          <ac:chgData name="" userId="5864a2d353dfb9ae" providerId="LiveId" clId="{4A365F74-EFBA-44E1-9E58-FE51551D5004}" dt="2023-02-06T14:21:45.804" v="1529" actId="113"/>
          <ac:spMkLst>
            <pc:docMk/>
            <pc:sldMk cId="0" sldId="272"/>
            <ac:spMk id="235" creationId="{00000000-0000-0000-0000-000000000000}"/>
          </ac:spMkLst>
        </pc:spChg>
        <pc:picChg chg="mod modCrop">
          <ac:chgData name="" userId="5864a2d353dfb9ae" providerId="LiveId" clId="{4A365F74-EFBA-44E1-9E58-FE51551D5004}" dt="2023-02-06T14:20:41.090" v="1518" actId="1076"/>
          <ac:picMkLst>
            <pc:docMk/>
            <pc:sldMk cId="0" sldId="272"/>
            <ac:picMk id="227" creationId="{00000000-0000-0000-0000-000000000000}"/>
          </ac:picMkLst>
        </pc:picChg>
        <pc:inkChg chg="add mod">
          <ac:chgData name="" userId="5864a2d353dfb9ae" providerId="LiveId" clId="{4A365F74-EFBA-44E1-9E58-FE51551D5004}" dt="2023-02-06T14:20:52.466" v="1519" actId="1076"/>
          <ac:inkMkLst>
            <pc:docMk/>
            <pc:sldMk cId="0" sldId="272"/>
            <ac:inkMk id="2" creationId="{2CC68E05-318F-4EB7-98EB-DC4F95A38BB2}"/>
          </ac:inkMkLst>
        </pc:inkChg>
        <pc:inkChg chg="add mod">
          <ac:chgData name="" userId="5864a2d353dfb9ae" providerId="LiveId" clId="{4A365F74-EFBA-44E1-9E58-FE51551D5004}" dt="2023-02-06T14:20:57.393" v="1520" actId="1076"/>
          <ac:inkMkLst>
            <pc:docMk/>
            <pc:sldMk cId="0" sldId="272"/>
            <ac:inkMk id="3" creationId="{0F5D8854-3494-4E1B-94F1-D2DCA951C3B5}"/>
          </ac:inkMkLst>
        </pc:inkChg>
        <pc:inkChg chg="add mod">
          <ac:chgData name="" userId="5864a2d353dfb9ae" providerId="LiveId" clId="{4A365F74-EFBA-44E1-9E58-FE51551D5004}" dt="2023-02-06T14:21:28.722" v="1524" actId="1076"/>
          <ac:inkMkLst>
            <pc:docMk/>
            <pc:sldMk cId="0" sldId="272"/>
            <ac:inkMk id="4" creationId="{5CD7FD41-7780-45E8-9B91-3CF5BCBEBCF5}"/>
          </ac:inkMkLst>
        </pc:inkChg>
        <pc:inkChg chg="add mod">
          <ac:chgData name="" userId="5864a2d353dfb9ae" providerId="LiveId" clId="{4A365F74-EFBA-44E1-9E58-FE51551D5004}" dt="2023-02-06T14:21:26.289" v="1523" actId="1076"/>
          <ac:inkMkLst>
            <pc:docMk/>
            <pc:sldMk cId="0" sldId="272"/>
            <ac:inkMk id="5" creationId="{36A000B0-513D-41ED-90D7-7B8FC08CA34A}"/>
          </ac:inkMkLst>
        </pc:inkChg>
      </pc:sldChg>
      <pc:sldChg chg="addSp delSp modSp">
        <pc:chgData name="" userId="5864a2d353dfb9ae" providerId="LiveId" clId="{4A365F74-EFBA-44E1-9E58-FE51551D5004}" dt="2023-02-04T14:49:44.129" v="1313" actId="113"/>
        <pc:sldMkLst>
          <pc:docMk/>
          <pc:sldMk cId="0" sldId="273"/>
        </pc:sldMkLst>
        <pc:spChg chg="add del mod">
          <ac:chgData name="" userId="5864a2d353dfb9ae" providerId="LiveId" clId="{4A365F74-EFBA-44E1-9E58-FE51551D5004}" dt="2023-02-03T10:20:01.033" v="24" actId="478"/>
          <ac:spMkLst>
            <pc:docMk/>
            <pc:sldMk cId="0" sldId="273"/>
            <ac:spMk id="2" creationId="{43AA533A-D969-46AA-BD33-78A23079A179}"/>
          </ac:spMkLst>
        </pc:spChg>
        <pc:spChg chg="mod">
          <ac:chgData name="" userId="5864a2d353dfb9ae" providerId="LiveId" clId="{4A365F74-EFBA-44E1-9E58-FE51551D5004}" dt="2023-02-04T14:49:44.129" v="1313" actId="113"/>
          <ac:spMkLst>
            <pc:docMk/>
            <pc:sldMk cId="0" sldId="273"/>
            <ac:spMk id="237" creationId="{00000000-0000-0000-0000-000000000000}"/>
          </ac:spMkLst>
        </pc:spChg>
        <pc:spChg chg="mod">
          <ac:chgData name="" userId="5864a2d353dfb9ae" providerId="LiveId" clId="{4A365F74-EFBA-44E1-9E58-FE51551D5004}" dt="2023-02-03T15:38:23.279" v="517" actId="1076"/>
          <ac:spMkLst>
            <pc:docMk/>
            <pc:sldMk cId="0" sldId="273"/>
            <ac:spMk id="238" creationId="{00000000-0000-0000-0000-000000000000}"/>
          </ac:spMkLst>
        </pc:spChg>
        <pc:spChg chg="mod">
          <ac:chgData name="" userId="5864a2d353dfb9ae" providerId="LiveId" clId="{4A365F74-EFBA-44E1-9E58-FE51551D5004}" dt="2023-02-03T15:03:09.938" v="438" actId="13822"/>
          <ac:spMkLst>
            <pc:docMk/>
            <pc:sldMk cId="0" sldId="273"/>
            <ac:spMk id="239" creationId="{00000000-0000-0000-0000-000000000000}"/>
          </ac:spMkLst>
        </pc:spChg>
        <pc:spChg chg="mod">
          <ac:chgData name="" userId="5864a2d353dfb9ae" providerId="LiveId" clId="{4A365F74-EFBA-44E1-9E58-FE51551D5004}" dt="2023-02-04T14:13:20.202" v="1122" actId="2711"/>
          <ac:spMkLst>
            <pc:docMk/>
            <pc:sldMk cId="0" sldId="273"/>
            <ac:spMk id="240" creationId="{00000000-0000-0000-0000-000000000000}"/>
          </ac:spMkLst>
        </pc:spChg>
        <pc:spChg chg="mod">
          <ac:chgData name="" userId="5864a2d353dfb9ae" providerId="LiveId" clId="{4A365F74-EFBA-44E1-9E58-FE51551D5004}" dt="2023-02-03T15:03:09.938" v="438" actId="13822"/>
          <ac:spMkLst>
            <pc:docMk/>
            <pc:sldMk cId="0" sldId="273"/>
            <ac:spMk id="243" creationId="{00000000-0000-0000-0000-000000000000}"/>
          </ac:spMkLst>
        </pc:spChg>
        <pc:spChg chg="mod">
          <ac:chgData name="" userId="5864a2d353dfb9ae" providerId="LiveId" clId="{4A365F74-EFBA-44E1-9E58-FE51551D5004}" dt="2023-02-04T14:13:20.202" v="1122" actId="2711"/>
          <ac:spMkLst>
            <pc:docMk/>
            <pc:sldMk cId="0" sldId="273"/>
            <ac:spMk id="244" creationId="{00000000-0000-0000-0000-000000000000}"/>
          </ac:spMkLst>
        </pc:spChg>
        <pc:picChg chg="mod">
          <ac:chgData name="" userId="5864a2d353dfb9ae" providerId="LiveId" clId="{4A365F74-EFBA-44E1-9E58-FE51551D5004}" dt="2023-02-03T15:01:38.101" v="431" actId="14826"/>
          <ac:picMkLst>
            <pc:docMk/>
            <pc:sldMk cId="0" sldId="273"/>
            <ac:picMk id="236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22:46.665" v="1553" actId="14100"/>
        <pc:sldMkLst>
          <pc:docMk/>
          <pc:sldMk cId="0" sldId="274"/>
        </pc:sldMkLst>
        <pc:spChg chg="add del mod">
          <ac:chgData name="" userId="5864a2d353dfb9ae" providerId="LiveId" clId="{4A365F74-EFBA-44E1-9E58-FE51551D5004}" dt="2023-02-03T10:20:02.358" v="25" actId="478"/>
          <ac:spMkLst>
            <pc:docMk/>
            <pc:sldMk cId="0" sldId="274"/>
            <ac:spMk id="2" creationId="{0630B8BE-894D-425D-866A-90AF9D69A3D5}"/>
          </ac:spMkLst>
        </pc:spChg>
        <pc:spChg chg="add del mod">
          <ac:chgData name="" userId="5864a2d353dfb9ae" providerId="LiveId" clId="{4A365F74-EFBA-44E1-9E58-FE51551D5004}" dt="2023-02-04T14:49:46.624" v="1314" actId="113"/>
          <ac:spMkLst>
            <pc:docMk/>
            <pc:sldMk cId="0" sldId="274"/>
            <ac:spMk id="246" creationId="{00000000-0000-0000-0000-000000000000}"/>
          </ac:spMkLst>
        </pc:spChg>
        <pc:spChg chg="mod">
          <ac:chgData name="" userId="5864a2d353dfb9ae" providerId="LiveId" clId="{4A365F74-EFBA-44E1-9E58-FE51551D5004}" dt="2023-02-06T14:22:46.665" v="1553" actId="14100"/>
          <ac:spMkLst>
            <pc:docMk/>
            <pc:sldMk cId="0" sldId="274"/>
            <ac:spMk id="247" creationId="{00000000-0000-0000-0000-000000000000}"/>
          </ac:spMkLst>
        </pc:spChg>
        <pc:spChg chg="mod">
          <ac:chgData name="" userId="5864a2d353dfb9ae" providerId="LiveId" clId="{4A365F74-EFBA-44E1-9E58-FE51551D5004}" dt="2023-02-04T17:21:37.801" v="1382" actId="1076"/>
          <ac:spMkLst>
            <pc:docMk/>
            <pc:sldMk cId="0" sldId="274"/>
            <ac:spMk id="248" creationId="{00000000-0000-0000-0000-000000000000}"/>
          </ac:spMkLst>
        </pc:spChg>
        <pc:spChg chg="mod">
          <ac:chgData name="" userId="5864a2d353dfb9ae" providerId="LiveId" clId="{4A365F74-EFBA-44E1-9E58-FE51551D5004}" dt="2023-02-04T17:21:37.801" v="1382" actId="1076"/>
          <ac:spMkLst>
            <pc:docMk/>
            <pc:sldMk cId="0" sldId="274"/>
            <ac:spMk id="249" creationId="{00000000-0000-0000-0000-000000000000}"/>
          </ac:spMkLst>
        </pc:spChg>
        <pc:spChg chg="mod">
          <ac:chgData name="" userId="5864a2d353dfb9ae" providerId="LiveId" clId="{4A365F74-EFBA-44E1-9E58-FE51551D5004}" dt="2023-02-04T17:21:37.801" v="1382" actId="1076"/>
          <ac:spMkLst>
            <pc:docMk/>
            <pc:sldMk cId="0" sldId="274"/>
            <ac:spMk id="252" creationId="{00000000-0000-0000-0000-000000000000}"/>
          </ac:spMkLst>
        </pc:spChg>
        <pc:spChg chg="mod">
          <ac:chgData name="" userId="5864a2d353dfb9ae" providerId="LiveId" clId="{4A365F74-EFBA-44E1-9E58-FE51551D5004}" dt="2023-02-04T17:21:37.801" v="1382" actId="1076"/>
          <ac:spMkLst>
            <pc:docMk/>
            <pc:sldMk cId="0" sldId="274"/>
            <ac:spMk id="253" creationId="{00000000-0000-0000-0000-000000000000}"/>
          </ac:spMkLst>
        </pc:spChg>
        <pc:picChg chg="mod">
          <ac:chgData name="" userId="5864a2d353dfb9ae" providerId="LiveId" clId="{4A365F74-EFBA-44E1-9E58-FE51551D5004}" dt="2023-02-04T17:21:37.801" v="1382" actId="1076"/>
          <ac:picMkLst>
            <pc:docMk/>
            <pc:sldMk cId="0" sldId="274"/>
            <ac:picMk id="245" creationId="{00000000-0000-0000-0000-000000000000}"/>
          </ac:picMkLst>
        </pc:picChg>
        <pc:inkChg chg="add">
          <ac:chgData name="" userId="5864a2d353dfb9ae" providerId="LiveId" clId="{4A365F74-EFBA-44E1-9E58-FE51551D5004}" dt="2023-02-03T15:07:28.835" v="454"/>
          <ac:inkMkLst>
            <pc:docMk/>
            <pc:sldMk cId="0" sldId="274"/>
            <ac:inkMk id="2" creationId="{A27BB2A5-24C3-4F33-AAEF-0A5B78AE743E}"/>
          </ac:inkMkLst>
        </pc:inkChg>
        <pc:inkChg chg="add">
          <ac:chgData name="" userId="5864a2d353dfb9ae" providerId="LiveId" clId="{4A365F74-EFBA-44E1-9E58-FE51551D5004}" dt="2023-02-03T15:07:30.293" v="455"/>
          <ac:inkMkLst>
            <pc:docMk/>
            <pc:sldMk cId="0" sldId="274"/>
            <ac:inkMk id="3" creationId="{1B953CBC-FE66-42BD-A746-8FE46949913C}"/>
          </ac:inkMkLst>
        </pc:inkChg>
      </pc:sldChg>
      <pc:sldChg chg="addSp delSp modSp">
        <pc:chgData name="" userId="5864a2d353dfb9ae" providerId="LiveId" clId="{4A365F74-EFBA-44E1-9E58-FE51551D5004}" dt="2023-02-04T17:23:00.914" v="1387" actId="14100"/>
        <pc:sldMkLst>
          <pc:docMk/>
          <pc:sldMk cId="0" sldId="275"/>
        </pc:sldMkLst>
        <pc:spChg chg="add del mod">
          <ac:chgData name="" userId="5864a2d353dfb9ae" providerId="LiveId" clId="{4A365F74-EFBA-44E1-9E58-FE51551D5004}" dt="2023-02-03T10:20:05.223" v="26" actId="478"/>
          <ac:spMkLst>
            <pc:docMk/>
            <pc:sldMk cId="0" sldId="275"/>
            <ac:spMk id="2" creationId="{3E3ED0D8-3532-48F6-B2EF-3EC2D91D6D75}"/>
          </ac:spMkLst>
        </pc:spChg>
        <pc:spChg chg="mod">
          <ac:chgData name="" userId="5864a2d353dfb9ae" providerId="LiveId" clId="{4A365F74-EFBA-44E1-9E58-FE51551D5004}" dt="2023-02-04T14:49:49.777" v="1315" actId="113"/>
          <ac:spMkLst>
            <pc:docMk/>
            <pc:sldMk cId="0" sldId="275"/>
            <ac:spMk id="255" creationId="{00000000-0000-0000-0000-000000000000}"/>
          </ac:spMkLst>
        </pc:spChg>
        <pc:spChg chg="mod">
          <ac:chgData name="" userId="5864a2d353dfb9ae" providerId="LiveId" clId="{4A365F74-EFBA-44E1-9E58-FE51551D5004}" dt="2023-02-04T17:23:00.914" v="1387" actId="14100"/>
          <ac:spMkLst>
            <pc:docMk/>
            <pc:sldMk cId="0" sldId="275"/>
            <ac:spMk id="256" creationId="{00000000-0000-0000-0000-000000000000}"/>
          </ac:spMkLst>
        </pc:spChg>
        <pc:spChg chg="mod">
          <ac:chgData name="" userId="5864a2d353dfb9ae" providerId="LiveId" clId="{4A365F74-EFBA-44E1-9E58-FE51551D5004}" dt="2023-02-04T14:07:11.307" v="1070" actId="13822"/>
          <ac:spMkLst>
            <pc:docMk/>
            <pc:sldMk cId="0" sldId="275"/>
            <ac:spMk id="257" creationId="{00000000-0000-0000-0000-000000000000}"/>
          </ac:spMkLst>
        </pc:spChg>
        <pc:spChg chg="mod">
          <ac:chgData name="" userId="5864a2d353dfb9ae" providerId="LiveId" clId="{4A365F74-EFBA-44E1-9E58-FE51551D5004}" dt="2023-02-04T14:13:35.312" v="1125" actId="2711"/>
          <ac:spMkLst>
            <pc:docMk/>
            <pc:sldMk cId="0" sldId="275"/>
            <ac:spMk id="258" creationId="{00000000-0000-0000-0000-000000000000}"/>
          </ac:spMkLst>
        </pc:spChg>
        <pc:spChg chg="mod">
          <ac:chgData name="" userId="5864a2d353dfb9ae" providerId="LiveId" clId="{4A365F74-EFBA-44E1-9E58-FE51551D5004}" dt="2023-02-04T14:07:11.307" v="1070" actId="13822"/>
          <ac:spMkLst>
            <pc:docMk/>
            <pc:sldMk cId="0" sldId="275"/>
            <ac:spMk id="261" creationId="{00000000-0000-0000-0000-000000000000}"/>
          </ac:spMkLst>
        </pc:spChg>
        <pc:spChg chg="mod">
          <ac:chgData name="" userId="5864a2d353dfb9ae" providerId="LiveId" clId="{4A365F74-EFBA-44E1-9E58-FE51551D5004}" dt="2023-02-04T14:13:35.312" v="1125" actId="2711"/>
          <ac:spMkLst>
            <pc:docMk/>
            <pc:sldMk cId="0" sldId="275"/>
            <ac:spMk id="262" creationId="{00000000-0000-0000-0000-000000000000}"/>
          </ac:spMkLst>
        </pc:spChg>
        <pc:picChg chg="mod">
          <ac:chgData name="" userId="5864a2d353dfb9ae" providerId="LiveId" clId="{4A365F74-EFBA-44E1-9E58-FE51551D5004}" dt="2023-02-03T15:18:12.812" v="457" actId="1076"/>
          <ac:picMkLst>
            <pc:docMk/>
            <pc:sldMk cId="0" sldId="275"/>
            <ac:picMk id="254" creationId="{00000000-0000-0000-0000-000000000000}"/>
          </ac:picMkLst>
        </pc:picChg>
        <pc:inkChg chg="add">
          <ac:chgData name="" userId="5864a2d353dfb9ae" providerId="LiveId" clId="{4A365F74-EFBA-44E1-9E58-FE51551D5004}" dt="2023-02-03T15:18:34.238" v="462"/>
          <ac:inkMkLst>
            <pc:docMk/>
            <pc:sldMk cId="0" sldId="275"/>
            <ac:inkMk id="2" creationId="{CD33258B-9ABD-4983-91D9-690FBCA8EFA1}"/>
          </ac:inkMkLst>
        </pc:inkChg>
        <pc:inkChg chg="add">
          <ac:chgData name="" userId="5864a2d353dfb9ae" providerId="LiveId" clId="{4A365F74-EFBA-44E1-9E58-FE51551D5004}" dt="2023-02-03T15:18:35.425" v="463"/>
          <ac:inkMkLst>
            <pc:docMk/>
            <pc:sldMk cId="0" sldId="275"/>
            <ac:inkMk id="3" creationId="{A9DF8249-3C73-474F-B6CD-FEE993DD5CDB}"/>
          </ac:inkMkLst>
        </pc:inkChg>
        <pc:inkChg chg="add">
          <ac:chgData name="" userId="5864a2d353dfb9ae" providerId="LiveId" clId="{4A365F74-EFBA-44E1-9E58-FE51551D5004}" dt="2023-02-03T15:18:37.782" v="464"/>
          <ac:inkMkLst>
            <pc:docMk/>
            <pc:sldMk cId="0" sldId="275"/>
            <ac:inkMk id="4" creationId="{E68D3126-583D-46BE-9021-E09601B50B06}"/>
          </ac:inkMkLst>
        </pc:inkChg>
        <pc:inkChg chg="add">
          <ac:chgData name="" userId="5864a2d353dfb9ae" providerId="LiveId" clId="{4A365F74-EFBA-44E1-9E58-FE51551D5004}" dt="2023-02-03T15:18:39.624" v="465"/>
          <ac:inkMkLst>
            <pc:docMk/>
            <pc:sldMk cId="0" sldId="275"/>
            <ac:inkMk id="5" creationId="{58EA0FE6-E087-457D-8696-B964626F3696}"/>
          </ac:inkMkLst>
        </pc:inkChg>
      </pc:sldChg>
      <pc:sldChg chg="addSp delSp modSp">
        <pc:chgData name="" userId="5864a2d353dfb9ae" providerId="LiveId" clId="{4A365F74-EFBA-44E1-9E58-FE51551D5004}" dt="2023-02-04T17:23:13.386" v="1389" actId="1076"/>
        <pc:sldMkLst>
          <pc:docMk/>
          <pc:sldMk cId="0" sldId="276"/>
        </pc:sldMkLst>
        <pc:spChg chg="add del mod">
          <ac:chgData name="" userId="5864a2d353dfb9ae" providerId="LiveId" clId="{4A365F74-EFBA-44E1-9E58-FE51551D5004}" dt="2023-02-03T10:20:06.457" v="27" actId="478"/>
          <ac:spMkLst>
            <pc:docMk/>
            <pc:sldMk cId="0" sldId="276"/>
            <ac:spMk id="2" creationId="{CA83E69D-B8DA-4B14-BBBA-9C369D3547F7}"/>
          </ac:spMkLst>
        </pc:spChg>
        <pc:spChg chg="add mod">
          <ac:chgData name="" userId="5864a2d353dfb9ae" providerId="LiveId" clId="{4A365F74-EFBA-44E1-9E58-FE51551D5004}" dt="2023-02-03T15:24:04.125" v="473" actId="571"/>
          <ac:spMkLst>
            <pc:docMk/>
            <pc:sldMk cId="0" sldId="276"/>
            <ac:spMk id="15" creationId="{CDCD2D34-6F8F-4FBD-90B9-72D98C5D965A}"/>
          </ac:spMkLst>
        </pc:spChg>
        <pc:spChg chg="add mod">
          <ac:chgData name="" userId="5864a2d353dfb9ae" providerId="LiveId" clId="{4A365F74-EFBA-44E1-9E58-FE51551D5004}" dt="2023-02-03T15:24:04.125" v="473" actId="571"/>
          <ac:spMkLst>
            <pc:docMk/>
            <pc:sldMk cId="0" sldId="276"/>
            <ac:spMk id="16" creationId="{4249B34C-7389-4062-9288-6831FAE30C04}"/>
          </ac:spMkLst>
        </pc:spChg>
        <pc:spChg chg="mod">
          <ac:chgData name="" userId="5864a2d353dfb9ae" providerId="LiveId" clId="{4A365F74-EFBA-44E1-9E58-FE51551D5004}" dt="2023-02-04T14:49:51.457" v="1316" actId="113"/>
          <ac:spMkLst>
            <pc:docMk/>
            <pc:sldMk cId="0" sldId="276"/>
            <ac:spMk id="264" creationId="{00000000-0000-0000-0000-000000000000}"/>
          </ac:spMkLst>
        </pc:spChg>
        <pc:spChg chg="mod">
          <ac:chgData name="" userId="5864a2d353dfb9ae" providerId="LiveId" clId="{4A365F74-EFBA-44E1-9E58-FE51551D5004}" dt="2023-02-04T17:23:05.658" v="1388" actId="14100"/>
          <ac:spMkLst>
            <pc:docMk/>
            <pc:sldMk cId="0" sldId="276"/>
            <ac:spMk id="265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66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67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70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71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72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73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74" creationId="{00000000-0000-0000-0000-000000000000}"/>
          </ac:spMkLst>
        </pc:spChg>
        <pc:spChg chg="mod">
          <ac:chgData name="" userId="5864a2d353dfb9ae" providerId="LiveId" clId="{4A365F74-EFBA-44E1-9E58-FE51551D5004}" dt="2023-02-04T17:23:13.386" v="1389" actId="1076"/>
          <ac:spMkLst>
            <pc:docMk/>
            <pc:sldMk cId="0" sldId="276"/>
            <ac:spMk id="275" creationId="{00000000-0000-0000-0000-000000000000}"/>
          </ac:spMkLst>
        </pc:spChg>
        <pc:picChg chg="mod">
          <ac:chgData name="" userId="5864a2d353dfb9ae" providerId="LiveId" clId="{4A365F74-EFBA-44E1-9E58-FE51551D5004}" dt="2023-02-04T17:23:13.386" v="1389" actId="1076"/>
          <ac:picMkLst>
            <pc:docMk/>
            <pc:sldMk cId="0" sldId="276"/>
            <ac:picMk id="263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7:23:23.379" v="1391" actId="113"/>
        <pc:sldMkLst>
          <pc:docMk/>
          <pc:sldMk cId="0" sldId="277"/>
        </pc:sldMkLst>
        <pc:spChg chg="add del mod">
          <ac:chgData name="" userId="5864a2d353dfb9ae" providerId="LiveId" clId="{4A365F74-EFBA-44E1-9E58-FE51551D5004}" dt="2023-02-03T10:20:07.750" v="28" actId="478"/>
          <ac:spMkLst>
            <pc:docMk/>
            <pc:sldMk cId="0" sldId="277"/>
            <ac:spMk id="2" creationId="{0B7E1102-FE9B-45C6-BA87-DC2B5A8DFDF3}"/>
          </ac:spMkLst>
        </pc:spChg>
        <pc:spChg chg="mod">
          <ac:chgData name="" userId="5864a2d353dfb9ae" providerId="LiveId" clId="{4A365F74-EFBA-44E1-9E58-FE51551D5004}" dt="2023-02-04T14:49:53.219" v="1317" actId="113"/>
          <ac:spMkLst>
            <pc:docMk/>
            <pc:sldMk cId="0" sldId="277"/>
            <ac:spMk id="277" creationId="{00000000-0000-0000-0000-000000000000}"/>
          </ac:spMkLst>
        </pc:spChg>
        <pc:spChg chg="mod">
          <ac:chgData name="" userId="5864a2d353dfb9ae" providerId="LiveId" clId="{4A365F74-EFBA-44E1-9E58-FE51551D5004}" dt="2023-02-04T17:23:23.379" v="1391" actId="113"/>
          <ac:spMkLst>
            <pc:docMk/>
            <pc:sldMk cId="0" sldId="277"/>
            <ac:spMk id="278" creationId="{00000000-0000-0000-0000-000000000000}"/>
          </ac:spMkLst>
        </pc:spChg>
        <pc:spChg chg="mod">
          <ac:chgData name="" userId="5864a2d353dfb9ae" providerId="LiveId" clId="{4A365F74-EFBA-44E1-9E58-FE51551D5004}" dt="2023-02-04T17:23:18.737" v="1390" actId="1076"/>
          <ac:spMkLst>
            <pc:docMk/>
            <pc:sldMk cId="0" sldId="277"/>
            <ac:spMk id="281" creationId="{00000000-0000-0000-0000-000000000000}"/>
          </ac:spMkLst>
        </pc:spChg>
        <pc:spChg chg="mod">
          <ac:chgData name="" userId="5864a2d353dfb9ae" providerId="LiveId" clId="{4A365F74-EFBA-44E1-9E58-FE51551D5004}" dt="2023-02-04T17:23:18.737" v="1390" actId="1076"/>
          <ac:spMkLst>
            <pc:docMk/>
            <pc:sldMk cId="0" sldId="277"/>
            <ac:spMk id="282" creationId="{00000000-0000-0000-0000-000000000000}"/>
          </ac:spMkLst>
        </pc:spChg>
        <pc:spChg chg="mod">
          <ac:chgData name="" userId="5864a2d353dfb9ae" providerId="LiveId" clId="{4A365F74-EFBA-44E1-9E58-FE51551D5004}" dt="2023-02-04T17:23:18.737" v="1390" actId="1076"/>
          <ac:spMkLst>
            <pc:docMk/>
            <pc:sldMk cId="0" sldId="277"/>
            <ac:spMk id="283" creationId="{00000000-0000-0000-0000-000000000000}"/>
          </ac:spMkLst>
        </pc:spChg>
        <pc:spChg chg="mod">
          <ac:chgData name="" userId="5864a2d353dfb9ae" providerId="LiveId" clId="{4A365F74-EFBA-44E1-9E58-FE51551D5004}" dt="2023-02-04T17:23:18.737" v="1390" actId="1076"/>
          <ac:spMkLst>
            <pc:docMk/>
            <pc:sldMk cId="0" sldId="277"/>
            <ac:spMk id="284" creationId="{00000000-0000-0000-0000-000000000000}"/>
          </ac:spMkLst>
        </pc:spChg>
        <pc:picChg chg="mod">
          <ac:chgData name="" userId="5864a2d353dfb9ae" providerId="LiveId" clId="{4A365F74-EFBA-44E1-9E58-FE51551D5004}" dt="2023-02-04T17:23:18.737" v="1390" actId="1076"/>
          <ac:picMkLst>
            <pc:docMk/>
            <pc:sldMk cId="0" sldId="277"/>
            <ac:picMk id="276" creationId="{00000000-0000-0000-0000-000000000000}"/>
          </ac:picMkLst>
        </pc:picChg>
        <pc:inkChg chg="add">
          <ac:chgData name="" userId="5864a2d353dfb9ae" providerId="LiveId" clId="{4A365F74-EFBA-44E1-9E58-FE51551D5004}" dt="2023-02-03T15:25:36.236" v="488"/>
          <ac:inkMkLst>
            <pc:docMk/>
            <pc:sldMk cId="0" sldId="277"/>
            <ac:inkMk id="2" creationId="{5EAFD44A-AC21-447F-AFAE-13E2BBE3D2BC}"/>
          </ac:inkMkLst>
        </pc:inkChg>
        <pc:inkChg chg="add">
          <ac:chgData name="" userId="5864a2d353dfb9ae" providerId="LiveId" clId="{4A365F74-EFBA-44E1-9E58-FE51551D5004}" dt="2023-02-03T15:25:38.418" v="489"/>
          <ac:inkMkLst>
            <pc:docMk/>
            <pc:sldMk cId="0" sldId="277"/>
            <ac:inkMk id="3" creationId="{016B1152-5A95-4D83-86DB-B947E1D4B75E}"/>
          </ac:inkMkLst>
        </pc:inkChg>
      </pc:sldChg>
      <pc:sldChg chg="addSp delSp modSp">
        <pc:chgData name="" userId="5864a2d353dfb9ae" providerId="LiveId" clId="{4A365F74-EFBA-44E1-9E58-FE51551D5004}" dt="2023-02-06T14:23:17.903" v="1554" actId="113"/>
        <pc:sldMkLst>
          <pc:docMk/>
          <pc:sldMk cId="0" sldId="278"/>
        </pc:sldMkLst>
        <pc:spChg chg="add del mod">
          <ac:chgData name="" userId="5864a2d353dfb9ae" providerId="LiveId" clId="{4A365F74-EFBA-44E1-9E58-FE51551D5004}" dt="2023-02-03T10:20:08.825" v="29" actId="478"/>
          <ac:spMkLst>
            <pc:docMk/>
            <pc:sldMk cId="0" sldId="278"/>
            <ac:spMk id="2" creationId="{FA6822A6-C240-4DDC-8040-624D4DACD49A}"/>
          </ac:spMkLst>
        </pc:spChg>
        <pc:spChg chg="mod">
          <ac:chgData name="" userId="5864a2d353dfb9ae" providerId="LiveId" clId="{4A365F74-EFBA-44E1-9E58-FE51551D5004}" dt="2023-02-04T14:49:55.377" v="1318" actId="113"/>
          <ac:spMkLst>
            <pc:docMk/>
            <pc:sldMk cId="0" sldId="278"/>
            <ac:spMk id="286" creationId="{00000000-0000-0000-0000-000000000000}"/>
          </ac:spMkLst>
        </pc:spChg>
        <pc:spChg chg="mod">
          <ac:chgData name="" userId="5864a2d353dfb9ae" providerId="LiveId" clId="{4A365F74-EFBA-44E1-9E58-FE51551D5004}" dt="2023-02-03T15:39:20.420" v="540" actId="1076"/>
          <ac:spMkLst>
            <pc:docMk/>
            <pc:sldMk cId="0" sldId="278"/>
            <ac:spMk id="287" creationId="{00000000-0000-0000-0000-000000000000}"/>
          </ac:spMkLst>
        </pc:spChg>
        <pc:spChg chg="del mod">
          <ac:chgData name="" userId="5864a2d353dfb9ae" providerId="LiveId" clId="{4A365F74-EFBA-44E1-9E58-FE51551D5004}" dt="2023-02-04T17:23:38.596" v="1393" actId="478"/>
          <ac:spMkLst>
            <pc:docMk/>
            <pc:sldMk cId="0" sldId="278"/>
            <ac:spMk id="288" creationId="{00000000-0000-0000-0000-000000000000}"/>
          </ac:spMkLst>
        </pc:spChg>
        <pc:spChg chg="del mod">
          <ac:chgData name="" userId="5864a2d353dfb9ae" providerId="LiveId" clId="{4A365F74-EFBA-44E1-9E58-FE51551D5004}" dt="2023-02-04T17:23:38.596" v="1393" actId="478"/>
          <ac:spMkLst>
            <pc:docMk/>
            <pc:sldMk cId="0" sldId="278"/>
            <ac:spMk id="289" creationId="{00000000-0000-0000-0000-000000000000}"/>
          </ac:spMkLst>
        </pc:spChg>
        <pc:spChg chg="mod">
          <ac:chgData name="" userId="5864a2d353dfb9ae" providerId="LiveId" clId="{4A365F74-EFBA-44E1-9E58-FE51551D5004}" dt="2023-02-04T17:23:35.410" v="1392" actId="1076"/>
          <ac:spMkLst>
            <pc:docMk/>
            <pc:sldMk cId="0" sldId="278"/>
            <ac:spMk id="290" creationId="{00000000-0000-0000-0000-000000000000}"/>
          </ac:spMkLst>
        </pc:spChg>
        <pc:spChg chg="mod">
          <ac:chgData name="" userId="5864a2d353dfb9ae" providerId="LiveId" clId="{4A365F74-EFBA-44E1-9E58-FE51551D5004}" dt="2023-02-04T17:23:35.410" v="1392" actId="1076"/>
          <ac:spMkLst>
            <pc:docMk/>
            <pc:sldMk cId="0" sldId="278"/>
            <ac:spMk id="291" creationId="{00000000-0000-0000-0000-000000000000}"/>
          </ac:spMkLst>
        </pc:spChg>
        <pc:spChg chg="mod">
          <ac:chgData name="" userId="5864a2d353dfb9ae" providerId="LiveId" clId="{4A365F74-EFBA-44E1-9E58-FE51551D5004}" dt="2023-02-04T17:23:35.410" v="1392" actId="1076"/>
          <ac:spMkLst>
            <pc:docMk/>
            <pc:sldMk cId="0" sldId="278"/>
            <ac:spMk id="292" creationId="{00000000-0000-0000-0000-000000000000}"/>
          </ac:spMkLst>
        </pc:spChg>
        <pc:spChg chg="mod">
          <ac:chgData name="" userId="5864a2d353dfb9ae" providerId="LiveId" clId="{4A365F74-EFBA-44E1-9E58-FE51551D5004}" dt="2023-02-06T14:23:17.903" v="1554" actId="113"/>
          <ac:spMkLst>
            <pc:docMk/>
            <pc:sldMk cId="0" sldId="278"/>
            <ac:spMk id="293" creationId="{00000000-0000-0000-0000-000000000000}"/>
          </ac:spMkLst>
        </pc:spChg>
        <pc:picChg chg="mod">
          <ac:chgData name="" userId="5864a2d353dfb9ae" providerId="LiveId" clId="{4A365F74-EFBA-44E1-9E58-FE51551D5004}" dt="2023-02-04T17:23:35.410" v="1392" actId="1076"/>
          <ac:picMkLst>
            <pc:docMk/>
            <pc:sldMk cId="0" sldId="278"/>
            <ac:picMk id="285" creationId="{00000000-0000-0000-0000-000000000000}"/>
          </ac:picMkLst>
        </pc:picChg>
        <pc:inkChg chg="add del">
          <ac:chgData name="" userId="5864a2d353dfb9ae" providerId="LiveId" clId="{4A365F74-EFBA-44E1-9E58-FE51551D5004}" dt="2023-02-03T15:27:44.636" v="497"/>
          <ac:inkMkLst>
            <pc:docMk/>
            <pc:sldMk cId="0" sldId="278"/>
            <ac:inkMk id="2" creationId="{75DD5CF9-9594-431F-8E5C-454EADE3F94E}"/>
          </ac:inkMkLst>
        </pc:inkChg>
        <pc:inkChg chg="add mod">
          <ac:chgData name="" userId="5864a2d353dfb9ae" providerId="LiveId" clId="{4A365F74-EFBA-44E1-9E58-FE51551D5004}" dt="2023-02-04T17:23:35.410" v="1392" actId="1076"/>
          <ac:inkMkLst>
            <pc:docMk/>
            <pc:sldMk cId="0" sldId="278"/>
            <ac:inkMk id="3" creationId="{C70911AE-39D8-48B8-ADFC-2DF99F07381F}"/>
          </ac:inkMkLst>
        </pc:inkChg>
        <pc:inkChg chg="add mod">
          <ac:chgData name="" userId="5864a2d353dfb9ae" providerId="LiveId" clId="{4A365F74-EFBA-44E1-9E58-FE51551D5004}" dt="2023-02-04T17:23:35.410" v="1392" actId="1076"/>
          <ac:inkMkLst>
            <pc:docMk/>
            <pc:sldMk cId="0" sldId="278"/>
            <ac:inkMk id="4" creationId="{DD92C5D3-BD16-4B2C-B168-ED59FFD9784E}"/>
          </ac:inkMkLst>
        </pc:inkChg>
        <pc:inkChg chg="add mod">
          <ac:chgData name="" userId="5864a2d353dfb9ae" providerId="LiveId" clId="{4A365F74-EFBA-44E1-9E58-FE51551D5004}" dt="2023-02-04T17:23:35.410" v="1392" actId="1076"/>
          <ac:inkMkLst>
            <pc:docMk/>
            <pc:sldMk cId="0" sldId="278"/>
            <ac:inkMk id="5" creationId="{CA10C1A3-CCAE-498F-842E-3EE451BDB7C6}"/>
          </ac:inkMkLst>
        </pc:inkChg>
        <pc:inkChg chg="add mod">
          <ac:chgData name="" userId="5864a2d353dfb9ae" providerId="LiveId" clId="{4A365F74-EFBA-44E1-9E58-FE51551D5004}" dt="2023-02-04T17:23:35.410" v="1392" actId="1076"/>
          <ac:inkMkLst>
            <pc:docMk/>
            <pc:sldMk cId="0" sldId="278"/>
            <ac:inkMk id="6" creationId="{FEA482DF-26AC-48AE-8E93-FDBB109F209E}"/>
          </ac:inkMkLst>
        </pc:inkChg>
        <pc:inkChg chg="add mod">
          <ac:chgData name="" userId="5864a2d353dfb9ae" providerId="LiveId" clId="{4A365F74-EFBA-44E1-9E58-FE51551D5004}" dt="2023-02-04T17:23:35.410" v="1392" actId="1076"/>
          <ac:inkMkLst>
            <pc:docMk/>
            <pc:sldMk cId="0" sldId="278"/>
            <ac:inkMk id="7" creationId="{CD539EE3-E853-4098-A528-78C26F8641F5}"/>
          </ac:inkMkLst>
        </pc:inkChg>
        <pc:inkChg chg="add mod">
          <ac:chgData name="" userId="5864a2d353dfb9ae" providerId="LiveId" clId="{4A365F74-EFBA-44E1-9E58-FE51551D5004}" dt="2023-02-04T17:23:35.410" v="1392" actId="1076"/>
          <ac:inkMkLst>
            <pc:docMk/>
            <pc:sldMk cId="0" sldId="278"/>
            <ac:inkMk id="8" creationId="{8D120A52-1CB4-4CF0-90D0-C330875EBCF8}"/>
          </ac:inkMkLst>
        </pc:inkChg>
      </pc:sldChg>
      <pc:sldChg chg="addSp delSp modSp">
        <pc:chgData name="" userId="5864a2d353dfb9ae" providerId="LiveId" clId="{4A365F74-EFBA-44E1-9E58-FE51551D5004}" dt="2023-02-06T14:23:31.836" v="1557" actId="113"/>
        <pc:sldMkLst>
          <pc:docMk/>
          <pc:sldMk cId="0" sldId="279"/>
        </pc:sldMkLst>
        <pc:spChg chg="add del mod">
          <ac:chgData name="" userId="5864a2d353dfb9ae" providerId="LiveId" clId="{4A365F74-EFBA-44E1-9E58-FE51551D5004}" dt="2023-02-03T10:20:09.770" v="30" actId="478"/>
          <ac:spMkLst>
            <pc:docMk/>
            <pc:sldMk cId="0" sldId="279"/>
            <ac:spMk id="2" creationId="{50BE7F9E-5335-4BC3-A28A-5BCD2D590DD7}"/>
          </ac:spMkLst>
        </pc:spChg>
        <pc:spChg chg="mod">
          <ac:chgData name="" userId="5864a2d353dfb9ae" providerId="LiveId" clId="{4A365F74-EFBA-44E1-9E58-FE51551D5004}" dt="2023-02-04T14:49:58.384" v="1319" actId="113"/>
          <ac:spMkLst>
            <pc:docMk/>
            <pc:sldMk cId="0" sldId="279"/>
            <ac:spMk id="295" creationId="{00000000-0000-0000-0000-000000000000}"/>
          </ac:spMkLst>
        </pc:spChg>
        <pc:spChg chg="mod">
          <ac:chgData name="" userId="5864a2d353dfb9ae" providerId="LiveId" clId="{4A365F74-EFBA-44E1-9E58-FE51551D5004}" dt="2023-02-06T14:23:31.836" v="1557" actId="113"/>
          <ac:spMkLst>
            <pc:docMk/>
            <pc:sldMk cId="0" sldId="279"/>
            <ac:spMk id="296" creationId="{00000000-0000-0000-0000-000000000000}"/>
          </ac:spMkLst>
        </pc:spChg>
        <pc:spChg chg="mod">
          <ac:chgData name="" userId="5864a2d353dfb9ae" providerId="LiveId" clId="{4A365F74-EFBA-44E1-9E58-FE51551D5004}" dt="2023-02-04T14:09:01.410" v="1083" actId="13822"/>
          <ac:spMkLst>
            <pc:docMk/>
            <pc:sldMk cId="0" sldId="279"/>
            <ac:spMk id="299" creationId="{00000000-0000-0000-0000-000000000000}"/>
          </ac:spMkLst>
        </pc:spChg>
        <pc:spChg chg="mod">
          <ac:chgData name="" userId="5864a2d353dfb9ae" providerId="LiveId" clId="{4A365F74-EFBA-44E1-9E58-FE51551D5004}" dt="2023-02-04T14:09:01.410" v="1083" actId="13822"/>
          <ac:spMkLst>
            <pc:docMk/>
            <pc:sldMk cId="0" sldId="279"/>
            <ac:spMk id="300" creationId="{00000000-0000-0000-0000-000000000000}"/>
          </ac:spMkLst>
        </pc:spChg>
        <pc:spChg chg="mod">
          <ac:chgData name="" userId="5864a2d353dfb9ae" providerId="LiveId" clId="{4A365F74-EFBA-44E1-9E58-FE51551D5004}" dt="2023-02-04T14:14:39.041" v="1130" actId="2711"/>
          <ac:spMkLst>
            <pc:docMk/>
            <pc:sldMk cId="0" sldId="279"/>
            <ac:spMk id="301" creationId="{00000000-0000-0000-0000-000000000000}"/>
          </ac:spMkLst>
        </pc:spChg>
        <pc:spChg chg="mod">
          <ac:chgData name="" userId="5864a2d353dfb9ae" providerId="LiveId" clId="{4A365F74-EFBA-44E1-9E58-FE51551D5004}" dt="2023-02-04T14:14:41.890" v="1131" actId="14100"/>
          <ac:spMkLst>
            <pc:docMk/>
            <pc:sldMk cId="0" sldId="279"/>
            <ac:spMk id="302" creationId="{00000000-0000-0000-0000-000000000000}"/>
          </ac:spMkLst>
        </pc:spChg>
        <pc:picChg chg="mod">
          <ac:chgData name="" userId="5864a2d353dfb9ae" providerId="LiveId" clId="{4A365F74-EFBA-44E1-9E58-FE51551D5004}" dt="2023-02-03T15:29:45.140" v="504" actId="14826"/>
          <ac:picMkLst>
            <pc:docMk/>
            <pc:sldMk cId="0" sldId="279"/>
            <ac:picMk id="294" creationId="{00000000-0000-0000-0000-000000000000}"/>
          </ac:picMkLst>
        </pc:picChg>
        <pc:inkChg chg="add del">
          <ac:chgData name="" userId="5864a2d353dfb9ae" providerId="LiveId" clId="{4A365F74-EFBA-44E1-9E58-FE51551D5004}" dt="2023-02-03T15:30:06.990" v="510"/>
          <ac:inkMkLst>
            <pc:docMk/>
            <pc:sldMk cId="0" sldId="279"/>
            <ac:inkMk id="2" creationId="{D655E7F0-ABF8-42A3-8ABD-BFC8E034D644}"/>
          </ac:inkMkLst>
        </pc:inkChg>
        <pc:inkChg chg="add del">
          <ac:chgData name="" userId="5864a2d353dfb9ae" providerId="LiveId" clId="{4A365F74-EFBA-44E1-9E58-FE51551D5004}" dt="2023-02-03T15:30:12.056" v="512"/>
          <ac:inkMkLst>
            <pc:docMk/>
            <pc:sldMk cId="0" sldId="279"/>
            <ac:inkMk id="3" creationId="{5E8ED76A-A3A3-4720-92D3-7D73E89FB100}"/>
          </ac:inkMkLst>
        </pc:inkChg>
        <pc:inkChg chg="add">
          <ac:chgData name="" userId="5864a2d353dfb9ae" providerId="LiveId" clId="{4A365F74-EFBA-44E1-9E58-FE51551D5004}" dt="2023-02-03T15:30:15.658" v="513"/>
          <ac:inkMkLst>
            <pc:docMk/>
            <pc:sldMk cId="0" sldId="279"/>
            <ac:inkMk id="4" creationId="{6CD7ECDA-10ED-42D2-A8FD-CCABB3F60E05}"/>
          </ac:inkMkLst>
        </pc:inkChg>
        <pc:inkChg chg="add">
          <ac:chgData name="" userId="5864a2d353dfb9ae" providerId="LiveId" clId="{4A365F74-EFBA-44E1-9E58-FE51551D5004}" dt="2023-02-03T15:30:20.498" v="514"/>
          <ac:inkMkLst>
            <pc:docMk/>
            <pc:sldMk cId="0" sldId="279"/>
            <ac:inkMk id="5" creationId="{B53ED7B3-FB66-44B0-A900-1E75D117D741}"/>
          </ac:inkMkLst>
        </pc:inkChg>
      </pc:sldChg>
      <pc:sldChg chg="addSp delSp modSp">
        <pc:chgData name="" userId="5864a2d353dfb9ae" providerId="LiveId" clId="{4A365F74-EFBA-44E1-9E58-FE51551D5004}" dt="2023-02-06T14:23:44.827" v="1558" actId="113"/>
        <pc:sldMkLst>
          <pc:docMk/>
          <pc:sldMk cId="0" sldId="280"/>
        </pc:sldMkLst>
        <pc:spChg chg="add del mod">
          <ac:chgData name="" userId="5864a2d353dfb9ae" providerId="LiveId" clId="{4A365F74-EFBA-44E1-9E58-FE51551D5004}" dt="2023-02-03T10:20:10.633" v="31" actId="478"/>
          <ac:spMkLst>
            <pc:docMk/>
            <pc:sldMk cId="0" sldId="280"/>
            <ac:spMk id="2" creationId="{7FA2A1F9-44FB-48E5-B6EC-3035180230E1}"/>
          </ac:spMkLst>
        </pc:spChg>
        <pc:spChg chg="mod">
          <ac:chgData name="" userId="5864a2d353dfb9ae" providerId="LiveId" clId="{4A365F74-EFBA-44E1-9E58-FE51551D5004}" dt="2023-02-04T14:50:00.642" v="1320" actId="113"/>
          <ac:spMkLst>
            <pc:docMk/>
            <pc:sldMk cId="0" sldId="280"/>
            <ac:spMk id="304" creationId="{00000000-0000-0000-0000-000000000000}"/>
          </ac:spMkLst>
        </pc:spChg>
        <pc:spChg chg="mod">
          <ac:chgData name="" userId="5864a2d353dfb9ae" providerId="LiveId" clId="{4A365F74-EFBA-44E1-9E58-FE51551D5004}" dt="2023-02-06T14:23:44.827" v="1558" actId="113"/>
          <ac:spMkLst>
            <pc:docMk/>
            <pc:sldMk cId="0" sldId="280"/>
            <ac:spMk id="305" creationId="{00000000-0000-0000-0000-000000000000}"/>
          </ac:spMkLst>
        </pc:spChg>
        <pc:spChg chg="mod">
          <ac:chgData name="" userId="5864a2d353dfb9ae" providerId="LiveId" clId="{4A365F74-EFBA-44E1-9E58-FE51551D5004}" dt="2023-02-04T14:52:51.195" v="1363" actId="13822"/>
          <ac:spMkLst>
            <pc:docMk/>
            <pc:sldMk cId="0" sldId="280"/>
            <ac:spMk id="308" creationId="{00000000-0000-0000-0000-000000000000}"/>
          </ac:spMkLst>
        </pc:spChg>
        <pc:spChg chg="mod">
          <ac:chgData name="" userId="5864a2d353dfb9ae" providerId="LiveId" clId="{4A365F74-EFBA-44E1-9E58-FE51551D5004}" dt="2023-02-04T14:52:51.195" v="1363" actId="13822"/>
          <ac:spMkLst>
            <pc:docMk/>
            <pc:sldMk cId="0" sldId="280"/>
            <ac:spMk id="309" creationId="{00000000-0000-0000-0000-000000000000}"/>
          </ac:spMkLst>
        </pc:spChg>
        <pc:spChg chg="mod">
          <ac:chgData name="" userId="5864a2d353dfb9ae" providerId="LiveId" clId="{4A365F74-EFBA-44E1-9E58-FE51551D5004}" dt="2023-02-04T14:15:04.417" v="1136" actId="1076"/>
          <ac:spMkLst>
            <pc:docMk/>
            <pc:sldMk cId="0" sldId="280"/>
            <ac:spMk id="310" creationId="{00000000-0000-0000-0000-000000000000}"/>
          </ac:spMkLst>
        </pc:spChg>
        <pc:spChg chg="mod">
          <ac:chgData name="" userId="5864a2d353dfb9ae" providerId="LiveId" clId="{4A365F74-EFBA-44E1-9E58-FE51551D5004}" dt="2023-02-04T14:14:57.210" v="1134" actId="1076"/>
          <ac:spMkLst>
            <pc:docMk/>
            <pc:sldMk cId="0" sldId="280"/>
            <ac:spMk id="311" creationId="{00000000-0000-0000-0000-000000000000}"/>
          </ac:spMkLst>
        </pc:spChg>
        <pc:picChg chg="mod modCrop">
          <ac:chgData name="" userId="5864a2d353dfb9ae" providerId="LiveId" clId="{4A365F74-EFBA-44E1-9E58-FE51551D5004}" dt="2023-02-04T14:10:51.830" v="1096" actId="1076"/>
          <ac:picMkLst>
            <pc:docMk/>
            <pc:sldMk cId="0" sldId="280"/>
            <ac:picMk id="303" creationId="{00000000-0000-0000-0000-000000000000}"/>
          </ac:picMkLst>
        </pc:picChg>
        <pc:inkChg chg="add del">
          <ac:chgData name="" userId="5864a2d353dfb9ae" providerId="LiveId" clId="{4A365F74-EFBA-44E1-9E58-FE51551D5004}" dt="2023-02-03T15:40:19.166" v="552"/>
          <ac:inkMkLst>
            <pc:docMk/>
            <pc:sldMk cId="0" sldId="280"/>
            <ac:inkMk id="2" creationId="{B1464717-6584-4580-879D-9920BD5FD0D2}"/>
          </ac:inkMkLst>
        </pc:inkChg>
        <pc:inkChg chg="add mod">
          <ac:chgData name="" userId="5864a2d353dfb9ae" providerId="LiveId" clId="{4A365F74-EFBA-44E1-9E58-FE51551D5004}" dt="2023-02-04T14:10:30.540" v="1087" actId="1076"/>
          <ac:inkMkLst>
            <pc:docMk/>
            <pc:sldMk cId="0" sldId="280"/>
            <ac:inkMk id="3" creationId="{27312095-1774-40EB-B9BE-A7B16C8E2CD0}"/>
          </ac:inkMkLst>
        </pc:inkChg>
        <pc:inkChg chg="add mod">
          <ac:chgData name="" userId="5864a2d353dfb9ae" providerId="LiveId" clId="{4A365F74-EFBA-44E1-9E58-FE51551D5004}" dt="2023-02-04T14:10:33.098" v="1088" actId="1076"/>
          <ac:inkMkLst>
            <pc:docMk/>
            <pc:sldMk cId="0" sldId="280"/>
            <ac:inkMk id="4" creationId="{5EA720AC-100E-4298-B889-C93721C01042}"/>
          </ac:inkMkLst>
        </pc:inkChg>
      </pc:sldChg>
      <pc:sldChg chg="addSp delSp modSp">
        <pc:chgData name="" userId="5864a2d353dfb9ae" providerId="LiveId" clId="{4A365F74-EFBA-44E1-9E58-FE51551D5004}" dt="2023-02-06T14:23:59.738" v="1560" actId="113"/>
        <pc:sldMkLst>
          <pc:docMk/>
          <pc:sldMk cId="0" sldId="281"/>
        </pc:sldMkLst>
        <pc:spChg chg="add del mod">
          <ac:chgData name="" userId="5864a2d353dfb9ae" providerId="LiveId" clId="{4A365F74-EFBA-44E1-9E58-FE51551D5004}" dt="2023-02-03T10:20:11.433" v="32" actId="478"/>
          <ac:spMkLst>
            <pc:docMk/>
            <pc:sldMk cId="0" sldId="281"/>
            <ac:spMk id="2" creationId="{4C1EA036-1D27-47E3-95D5-3A3E59A76355}"/>
          </ac:spMkLst>
        </pc:spChg>
        <pc:spChg chg="mod">
          <ac:chgData name="" userId="5864a2d353dfb9ae" providerId="LiveId" clId="{4A365F74-EFBA-44E1-9E58-FE51551D5004}" dt="2023-02-03T15:42:22.035" v="559" actId="113"/>
          <ac:spMkLst>
            <pc:docMk/>
            <pc:sldMk cId="0" sldId="281"/>
            <ac:spMk id="313" creationId="{00000000-0000-0000-0000-000000000000}"/>
          </ac:spMkLst>
        </pc:spChg>
        <pc:spChg chg="mod">
          <ac:chgData name="" userId="5864a2d353dfb9ae" providerId="LiveId" clId="{4A365F74-EFBA-44E1-9E58-FE51551D5004}" dt="2023-02-06T14:23:59.738" v="1560" actId="113"/>
          <ac:spMkLst>
            <pc:docMk/>
            <pc:sldMk cId="0" sldId="281"/>
            <ac:spMk id="314" creationId="{00000000-0000-0000-0000-000000000000}"/>
          </ac:spMkLst>
        </pc:spChg>
        <pc:spChg chg="mod">
          <ac:chgData name="" userId="5864a2d353dfb9ae" providerId="LiveId" clId="{4A365F74-EFBA-44E1-9E58-FE51551D5004}" dt="2023-02-04T14:15:13.265" v="1137" actId="13822"/>
          <ac:spMkLst>
            <pc:docMk/>
            <pc:sldMk cId="0" sldId="281"/>
            <ac:spMk id="317" creationId="{00000000-0000-0000-0000-000000000000}"/>
          </ac:spMkLst>
        </pc:spChg>
        <pc:spChg chg="mod">
          <ac:chgData name="" userId="5864a2d353dfb9ae" providerId="LiveId" clId="{4A365F74-EFBA-44E1-9E58-FE51551D5004}" dt="2023-02-04T14:15:13.265" v="1137" actId="13822"/>
          <ac:spMkLst>
            <pc:docMk/>
            <pc:sldMk cId="0" sldId="281"/>
            <ac:spMk id="318" creationId="{00000000-0000-0000-0000-000000000000}"/>
          </ac:spMkLst>
        </pc:spChg>
        <pc:spChg chg="mod">
          <ac:chgData name="" userId="5864a2d353dfb9ae" providerId="LiveId" clId="{4A365F74-EFBA-44E1-9E58-FE51551D5004}" dt="2023-02-04T14:11:55.539" v="1110" actId="2711"/>
          <ac:spMkLst>
            <pc:docMk/>
            <pc:sldMk cId="0" sldId="281"/>
            <ac:spMk id="319" creationId="{00000000-0000-0000-0000-000000000000}"/>
          </ac:spMkLst>
        </pc:spChg>
        <pc:spChg chg="mod">
          <ac:chgData name="" userId="5864a2d353dfb9ae" providerId="LiveId" clId="{4A365F74-EFBA-44E1-9E58-FE51551D5004}" dt="2023-02-04T14:11:55.539" v="1110" actId="2711"/>
          <ac:spMkLst>
            <pc:docMk/>
            <pc:sldMk cId="0" sldId="281"/>
            <ac:spMk id="320" creationId="{00000000-0000-0000-0000-000000000000}"/>
          </ac:spMkLst>
        </pc:spChg>
        <pc:picChg chg="mod modCrop">
          <ac:chgData name="" userId="5864a2d353dfb9ae" providerId="LiveId" clId="{4A365F74-EFBA-44E1-9E58-FE51551D5004}" dt="2023-02-04T14:11:24.234" v="1104" actId="14100"/>
          <ac:picMkLst>
            <pc:docMk/>
            <pc:sldMk cId="0" sldId="281"/>
            <ac:picMk id="312" creationId="{00000000-0000-0000-0000-000000000000}"/>
          </ac:picMkLst>
        </pc:picChg>
        <pc:inkChg chg="add mod">
          <ac:chgData name="" userId="5864a2d353dfb9ae" providerId="LiveId" clId="{4A365F74-EFBA-44E1-9E58-FE51551D5004}" dt="2023-02-04T14:11:32.305" v="1106" actId="1076"/>
          <ac:inkMkLst>
            <pc:docMk/>
            <pc:sldMk cId="0" sldId="281"/>
            <ac:inkMk id="2" creationId="{F2107979-415C-4D17-9C8E-351D3A6993A8}"/>
          </ac:inkMkLst>
        </pc:inkChg>
      </pc:sldChg>
      <pc:sldChg chg="addSp delSp modSp">
        <pc:chgData name="" userId="5864a2d353dfb9ae" providerId="LiveId" clId="{4A365F74-EFBA-44E1-9E58-FE51551D5004}" dt="2023-02-04T17:24:49.366" v="1403" actId="113"/>
        <pc:sldMkLst>
          <pc:docMk/>
          <pc:sldMk cId="0" sldId="282"/>
        </pc:sldMkLst>
        <pc:spChg chg="add del mod">
          <ac:chgData name="" userId="5864a2d353dfb9ae" providerId="LiveId" clId="{4A365F74-EFBA-44E1-9E58-FE51551D5004}" dt="2023-02-03T10:20:12.267" v="33" actId="478"/>
          <ac:spMkLst>
            <pc:docMk/>
            <pc:sldMk cId="0" sldId="282"/>
            <ac:spMk id="2" creationId="{EAC5E72E-E04F-4C90-8C30-33A87A8E2EED}"/>
          </ac:spMkLst>
        </pc:spChg>
        <pc:spChg chg="mod">
          <ac:chgData name="" userId="5864a2d353dfb9ae" providerId="LiveId" clId="{4A365F74-EFBA-44E1-9E58-FE51551D5004}" dt="2023-02-04T14:50:04.464" v="1321" actId="113"/>
          <ac:spMkLst>
            <pc:docMk/>
            <pc:sldMk cId="0" sldId="282"/>
            <ac:spMk id="323" creationId="{00000000-0000-0000-0000-000000000000}"/>
          </ac:spMkLst>
        </pc:spChg>
        <pc:spChg chg="mod">
          <ac:chgData name="" userId="5864a2d353dfb9ae" providerId="LiveId" clId="{4A365F74-EFBA-44E1-9E58-FE51551D5004}" dt="2023-02-04T17:24:49.366" v="1403" actId="113"/>
          <ac:spMkLst>
            <pc:docMk/>
            <pc:sldMk cId="0" sldId="282"/>
            <ac:spMk id="324" creationId="{00000000-0000-0000-0000-000000000000}"/>
          </ac:spMkLst>
        </pc:spChg>
        <pc:spChg chg="mod">
          <ac:chgData name="" userId="5864a2d353dfb9ae" providerId="LiveId" clId="{4A365F74-EFBA-44E1-9E58-FE51551D5004}" dt="2023-02-04T14:49:19.352" v="1310" actId="1076"/>
          <ac:spMkLst>
            <pc:docMk/>
            <pc:sldMk cId="0" sldId="282"/>
            <ac:spMk id="327" creationId="{00000000-0000-0000-0000-000000000000}"/>
          </ac:spMkLst>
        </pc:spChg>
        <pc:spChg chg="mod">
          <ac:chgData name="" userId="5864a2d353dfb9ae" providerId="LiveId" clId="{4A365F74-EFBA-44E1-9E58-FE51551D5004}" dt="2023-02-04T14:22:07.561" v="1157" actId="13822"/>
          <ac:spMkLst>
            <pc:docMk/>
            <pc:sldMk cId="0" sldId="282"/>
            <ac:spMk id="328" creationId="{00000000-0000-0000-0000-000000000000}"/>
          </ac:spMkLst>
        </pc:spChg>
        <pc:spChg chg="mod">
          <ac:chgData name="" userId="5864a2d353dfb9ae" providerId="LiveId" clId="{4A365F74-EFBA-44E1-9E58-FE51551D5004}" dt="2023-02-03T13:16:43.063" v="160" actId="2711"/>
          <ac:spMkLst>
            <pc:docMk/>
            <pc:sldMk cId="0" sldId="282"/>
            <ac:spMk id="329" creationId="{00000000-0000-0000-0000-000000000000}"/>
          </ac:spMkLst>
        </pc:spChg>
        <pc:spChg chg="mod">
          <ac:chgData name="" userId="5864a2d353dfb9ae" providerId="LiveId" clId="{4A365F74-EFBA-44E1-9E58-FE51551D5004}" dt="2023-02-04T14:49:19.352" v="1310" actId="1076"/>
          <ac:spMkLst>
            <pc:docMk/>
            <pc:sldMk cId="0" sldId="282"/>
            <ac:spMk id="330" creationId="{00000000-0000-0000-0000-000000000000}"/>
          </ac:spMkLst>
        </pc:spChg>
        <pc:picChg chg="mod">
          <ac:chgData name="" userId="5864a2d353dfb9ae" providerId="LiveId" clId="{4A365F74-EFBA-44E1-9E58-FE51551D5004}" dt="2023-02-03T15:44:54.989" v="571" actId="14826"/>
          <ac:picMkLst>
            <pc:docMk/>
            <pc:sldMk cId="0" sldId="282"/>
            <ac:picMk id="321" creationId="{00000000-0000-0000-0000-000000000000}"/>
          </ac:picMkLst>
        </pc:picChg>
        <pc:picChg chg="mod modCrop">
          <ac:chgData name="" userId="5864a2d353dfb9ae" providerId="LiveId" clId="{4A365F74-EFBA-44E1-9E58-FE51551D5004}" dt="2023-02-04T14:49:19.352" v="1310" actId="1076"/>
          <ac:picMkLst>
            <pc:docMk/>
            <pc:sldMk cId="0" sldId="282"/>
            <ac:picMk id="322" creationId="{00000000-0000-0000-0000-000000000000}"/>
          </ac:picMkLst>
        </pc:picChg>
        <pc:inkChg chg="add">
          <ac:chgData name="" userId="5864a2d353dfb9ae" providerId="LiveId" clId="{4A365F74-EFBA-44E1-9E58-FE51551D5004}" dt="2023-02-03T15:44:18.506" v="570"/>
          <ac:inkMkLst>
            <pc:docMk/>
            <pc:sldMk cId="0" sldId="282"/>
            <ac:inkMk id="2" creationId="{0C7EA57D-7112-4856-BE54-59E596A69C88}"/>
          </ac:inkMkLst>
        </pc:inkChg>
      </pc:sldChg>
      <pc:sldChg chg="addSp delSp modSp">
        <pc:chgData name="" userId="5864a2d353dfb9ae" providerId="LiveId" clId="{4A365F74-EFBA-44E1-9E58-FE51551D5004}" dt="2023-02-04T14:50:06.547" v="1322" actId="113"/>
        <pc:sldMkLst>
          <pc:docMk/>
          <pc:sldMk cId="0" sldId="283"/>
        </pc:sldMkLst>
        <pc:spChg chg="add del mod">
          <ac:chgData name="" userId="5864a2d353dfb9ae" providerId="LiveId" clId="{4A365F74-EFBA-44E1-9E58-FE51551D5004}" dt="2023-02-03T10:20:13.066" v="34" actId="478"/>
          <ac:spMkLst>
            <pc:docMk/>
            <pc:sldMk cId="0" sldId="283"/>
            <ac:spMk id="2" creationId="{463DBA4B-9800-4516-91E6-C4E1FFA9F943}"/>
          </ac:spMkLst>
        </pc:spChg>
        <pc:spChg chg="mod">
          <ac:chgData name="" userId="5864a2d353dfb9ae" providerId="LiveId" clId="{4A365F74-EFBA-44E1-9E58-FE51551D5004}" dt="2023-02-04T14:50:06.547" v="1322" actId="113"/>
          <ac:spMkLst>
            <pc:docMk/>
            <pc:sldMk cId="0" sldId="283"/>
            <ac:spMk id="331" creationId="{00000000-0000-0000-0000-000000000000}"/>
          </ac:spMkLst>
        </pc:spChg>
        <pc:spChg chg="mod">
          <ac:chgData name="" userId="5864a2d353dfb9ae" providerId="LiveId" clId="{4A365F74-EFBA-44E1-9E58-FE51551D5004}" dt="2023-02-04T14:48:45.527" v="1301" actId="1076"/>
          <ac:spMkLst>
            <pc:docMk/>
            <pc:sldMk cId="0" sldId="283"/>
            <ac:spMk id="332" creationId="{00000000-0000-0000-0000-000000000000}"/>
          </ac:spMkLst>
        </pc:spChg>
        <pc:spChg chg="mod">
          <ac:chgData name="" userId="5864a2d353dfb9ae" providerId="LiveId" clId="{4A365F74-EFBA-44E1-9E58-FE51551D5004}" dt="2023-02-04T14:48:47.711" v="1302" actId="14100"/>
          <ac:spMkLst>
            <pc:docMk/>
            <pc:sldMk cId="0" sldId="283"/>
            <ac:spMk id="335" creationId="{00000000-0000-0000-0000-000000000000}"/>
          </ac:spMkLst>
        </pc:spChg>
        <pc:picChg chg="mod ord">
          <ac:chgData name="" userId="5864a2d353dfb9ae" providerId="LiveId" clId="{4A365F74-EFBA-44E1-9E58-FE51551D5004}" dt="2023-02-03T15:45:59.804" v="580" actId="167"/>
          <ac:picMkLst>
            <pc:docMk/>
            <pc:sldMk cId="0" sldId="283"/>
            <ac:picMk id="336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4:50:08.513" v="1323" actId="113"/>
        <pc:sldMkLst>
          <pc:docMk/>
          <pc:sldMk cId="0" sldId="284"/>
        </pc:sldMkLst>
        <pc:spChg chg="add del mod">
          <ac:chgData name="" userId="5864a2d353dfb9ae" providerId="LiveId" clId="{4A365F74-EFBA-44E1-9E58-FE51551D5004}" dt="2023-02-03T10:20:13.895" v="35" actId="478"/>
          <ac:spMkLst>
            <pc:docMk/>
            <pc:sldMk cId="0" sldId="284"/>
            <ac:spMk id="2" creationId="{DCAC14C4-E4CB-4EC6-A00E-CCA3FDBB8FE5}"/>
          </ac:spMkLst>
        </pc:spChg>
        <pc:spChg chg="mod">
          <ac:chgData name="" userId="5864a2d353dfb9ae" providerId="LiveId" clId="{4A365F74-EFBA-44E1-9E58-FE51551D5004}" dt="2023-02-04T14:50:08.513" v="1323" actId="113"/>
          <ac:spMkLst>
            <pc:docMk/>
            <pc:sldMk cId="0" sldId="284"/>
            <ac:spMk id="337" creationId="{00000000-0000-0000-0000-000000000000}"/>
          </ac:spMkLst>
        </pc:spChg>
        <pc:picChg chg="mod">
          <ac:chgData name="" userId="5864a2d353dfb9ae" providerId="LiveId" clId="{4A365F74-EFBA-44E1-9E58-FE51551D5004}" dt="2023-02-04T14:21:04.233" v="1147" actId="14826"/>
          <ac:picMkLst>
            <pc:docMk/>
            <pc:sldMk cId="0" sldId="284"/>
            <ac:picMk id="340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24:24.379" v="1562" actId="113"/>
        <pc:sldMkLst>
          <pc:docMk/>
          <pc:sldMk cId="0" sldId="285"/>
        </pc:sldMkLst>
        <pc:spChg chg="add del mod">
          <ac:chgData name="" userId="5864a2d353dfb9ae" providerId="LiveId" clId="{4A365F74-EFBA-44E1-9E58-FE51551D5004}" dt="2023-02-03T10:20:14.760" v="36" actId="478"/>
          <ac:spMkLst>
            <pc:docMk/>
            <pc:sldMk cId="0" sldId="285"/>
            <ac:spMk id="2" creationId="{EDFF5B7D-3D42-47ED-B97E-FA8EF81B2F5E}"/>
          </ac:spMkLst>
        </pc:spChg>
        <pc:spChg chg="mod">
          <ac:chgData name="" userId="5864a2d353dfb9ae" providerId="LiveId" clId="{4A365F74-EFBA-44E1-9E58-FE51551D5004}" dt="2023-02-04T14:50:10.082" v="1324" actId="113"/>
          <ac:spMkLst>
            <pc:docMk/>
            <pc:sldMk cId="0" sldId="285"/>
            <ac:spMk id="342" creationId="{00000000-0000-0000-0000-000000000000}"/>
          </ac:spMkLst>
        </pc:spChg>
        <pc:spChg chg="mod">
          <ac:chgData name="" userId="5864a2d353dfb9ae" providerId="LiveId" clId="{4A365F74-EFBA-44E1-9E58-FE51551D5004}" dt="2023-02-06T14:24:24.379" v="1562" actId="113"/>
          <ac:spMkLst>
            <pc:docMk/>
            <pc:sldMk cId="0" sldId="285"/>
            <ac:spMk id="343" creationId="{00000000-0000-0000-0000-000000000000}"/>
          </ac:spMkLst>
        </pc:spChg>
        <pc:spChg chg="mod">
          <ac:chgData name="" userId="5864a2d353dfb9ae" providerId="LiveId" clId="{4A365F74-EFBA-44E1-9E58-FE51551D5004}" dt="2023-02-04T14:21:40.570" v="1153" actId="13822"/>
          <ac:spMkLst>
            <pc:docMk/>
            <pc:sldMk cId="0" sldId="285"/>
            <ac:spMk id="346" creationId="{00000000-0000-0000-0000-000000000000}"/>
          </ac:spMkLst>
        </pc:spChg>
        <pc:spChg chg="mod">
          <ac:chgData name="" userId="5864a2d353dfb9ae" providerId="LiveId" clId="{4A365F74-EFBA-44E1-9E58-FE51551D5004}" dt="2023-02-04T17:25:45.024" v="1406" actId="14100"/>
          <ac:spMkLst>
            <pc:docMk/>
            <pc:sldMk cId="0" sldId="285"/>
            <ac:spMk id="347" creationId="{00000000-0000-0000-0000-000000000000}"/>
          </ac:spMkLst>
        </pc:spChg>
        <pc:spChg chg="mod">
          <ac:chgData name="" userId="5864a2d353dfb9ae" providerId="LiveId" clId="{4A365F74-EFBA-44E1-9E58-FE51551D5004}" dt="2023-02-04T17:25:47.033" v="1407" actId="14100"/>
          <ac:spMkLst>
            <pc:docMk/>
            <pc:sldMk cId="0" sldId="285"/>
            <ac:spMk id="348" creationId="{00000000-0000-0000-0000-000000000000}"/>
          </ac:spMkLst>
        </pc:spChg>
        <pc:spChg chg="mod">
          <ac:chgData name="" userId="5864a2d353dfb9ae" providerId="LiveId" clId="{4A365F74-EFBA-44E1-9E58-FE51551D5004}" dt="2023-02-04T14:21:54.629" v="1155" actId="2711"/>
          <ac:spMkLst>
            <pc:docMk/>
            <pc:sldMk cId="0" sldId="285"/>
            <ac:spMk id="349" creationId="{00000000-0000-0000-0000-000000000000}"/>
          </ac:spMkLst>
        </pc:spChg>
        <pc:picChg chg="mod">
          <ac:chgData name="" userId="5864a2d353dfb9ae" providerId="LiveId" clId="{4A365F74-EFBA-44E1-9E58-FE51551D5004}" dt="2023-02-04T14:21:21.221" v="1149" actId="1076"/>
          <ac:picMkLst>
            <pc:docMk/>
            <pc:sldMk cId="0" sldId="285"/>
            <ac:picMk id="341" creationId="{00000000-0000-0000-0000-000000000000}"/>
          </ac:picMkLst>
        </pc:picChg>
        <pc:inkChg chg="add del">
          <ac:chgData name="" userId="5864a2d353dfb9ae" providerId="LiveId" clId="{4A365F74-EFBA-44E1-9E58-FE51551D5004}" dt="2023-02-03T16:08:21.352" v="589"/>
          <ac:inkMkLst>
            <pc:docMk/>
            <pc:sldMk cId="0" sldId="285"/>
            <ac:inkMk id="2" creationId="{B6A09066-DEA9-434D-B443-1F158C203F0B}"/>
          </ac:inkMkLst>
        </pc:inkChg>
        <pc:inkChg chg="add mod">
          <ac:chgData name="" userId="5864a2d353dfb9ae" providerId="LiveId" clId="{4A365F74-EFBA-44E1-9E58-FE51551D5004}" dt="2023-02-04T17:25:41.969" v="1405" actId="1076"/>
          <ac:inkMkLst>
            <pc:docMk/>
            <pc:sldMk cId="0" sldId="285"/>
            <ac:inkMk id="3" creationId="{1E3EB5D8-062C-4D3E-9CE9-241C4F0C3CC0}"/>
          </ac:inkMkLst>
        </pc:inkChg>
      </pc:sldChg>
      <pc:sldChg chg="addSp delSp modSp">
        <pc:chgData name="" userId="5864a2d353dfb9ae" providerId="LiveId" clId="{4A365F74-EFBA-44E1-9E58-FE51551D5004}" dt="2023-02-06T14:24:46.138" v="1564" actId="113"/>
        <pc:sldMkLst>
          <pc:docMk/>
          <pc:sldMk cId="0" sldId="286"/>
        </pc:sldMkLst>
        <pc:spChg chg="add del mod">
          <ac:chgData name="" userId="5864a2d353dfb9ae" providerId="LiveId" clId="{4A365F74-EFBA-44E1-9E58-FE51551D5004}" dt="2023-02-03T10:20:15.530" v="37" actId="478"/>
          <ac:spMkLst>
            <pc:docMk/>
            <pc:sldMk cId="0" sldId="286"/>
            <ac:spMk id="2" creationId="{F72281BA-0E15-4355-9664-AC1AB6D78909}"/>
          </ac:spMkLst>
        </pc:spChg>
        <pc:spChg chg="mod">
          <ac:chgData name="" userId="5864a2d353dfb9ae" providerId="LiveId" clId="{4A365F74-EFBA-44E1-9E58-FE51551D5004}" dt="2023-02-04T14:50:12.480" v="1325" actId="113"/>
          <ac:spMkLst>
            <pc:docMk/>
            <pc:sldMk cId="0" sldId="286"/>
            <ac:spMk id="351" creationId="{00000000-0000-0000-0000-000000000000}"/>
          </ac:spMkLst>
        </pc:spChg>
        <pc:spChg chg="mod">
          <ac:chgData name="" userId="5864a2d353dfb9ae" providerId="LiveId" clId="{4A365F74-EFBA-44E1-9E58-FE51551D5004}" dt="2023-02-06T14:24:46.138" v="1564" actId="113"/>
          <ac:spMkLst>
            <pc:docMk/>
            <pc:sldMk cId="0" sldId="286"/>
            <ac:spMk id="352" creationId="{00000000-0000-0000-0000-000000000000}"/>
          </ac:spMkLst>
        </pc:spChg>
        <pc:spChg chg="mod">
          <ac:chgData name="" userId="5864a2d353dfb9ae" providerId="LiveId" clId="{4A365F74-EFBA-44E1-9E58-FE51551D5004}" dt="2023-02-04T14:23:37.573" v="1176" actId="14100"/>
          <ac:spMkLst>
            <pc:docMk/>
            <pc:sldMk cId="0" sldId="286"/>
            <ac:spMk id="355" creationId="{00000000-0000-0000-0000-000000000000}"/>
          </ac:spMkLst>
        </pc:spChg>
        <pc:spChg chg="mod">
          <ac:chgData name="" userId="5864a2d353dfb9ae" providerId="LiveId" clId="{4A365F74-EFBA-44E1-9E58-FE51551D5004}" dt="2023-02-04T14:23:34.266" v="1175" actId="13822"/>
          <ac:spMkLst>
            <pc:docMk/>
            <pc:sldMk cId="0" sldId="286"/>
            <ac:spMk id="356" creationId="{00000000-0000-0000-0000-000000000000}"/>
          </ac:spMkLst>
        </pc:spChg>
        <pc:spChg chg="mod">
          <ac:chgData name="" userId="5864a2d353dfb9ae" providerId="LiveId" clId="{4A365F74-EFBA-44E1-9E58-FE51551D5004}" dt="2023-02-04T14:24:11.783" v="1182" actId="1076"/>
          <ac:spMkLst>
            <pc:docMk/>
            <pc:sldMk cId="0" sldId="286"/>
            <ac:spMk id="357" creationId="{00000000-0000-0000-0000-000000000000}"/>
          </ac:spMkLst>
        </pc:spChg>
        <pc:spChg chg="mod">
          <ac:chgData name="" userId="5864a2d353dfb9ae" providerId="LiveId" clId="{4A365F74-EFBA-44E1-9E58-FE51551D5004}" dt="2023-02-04T14:24:07.347" v="1179" actId="14100"/>
          <ac:spMkLst>
            <pc:docMk/>
            <pc:sldMk cId="0" sldId="286"/>
            <ac:spMk id="358" creationId="{00000000-0000-0000-0000-000000000000}"/>
          </ac:spMkLst>
        </pc:spChg>
        <pc:picChg chg="mod">
          <ac:chgData name="" userId="5864a2d353dfb9ae" providerId="LiveId" clId="{4A365F74-EFBA-44E1-9E58-FE51551D5004}" dt="2023-02-04T14:22:50.173" v="1161" actId="1076"/>
          <ac:picMkLst>
            <pc:docMk/>
            <pc:sldMk cId="0" sldId="286"/>
            <ac:picMk id="350" creationId="{00000000-0000-0000-0000-000000000000}"/>
          </ac:picMkLst>
        </pc:picChg>
        <pc:inkChg chg="add">
          <ac:chgData name="" userId="5864a2d353dfb9ae" providerId="LiveId" clId="{4A365F74-EFBA-44E1-9E58-FE51551D5004}" dt="2023-02-03T16:20:42.514" v="612"/>
          <ac:inkMkLst>
            <pc:docMk/>
            <pc:sldMk cId="0" sldId="286"/>
            <ac:inkMk id="2" creationId="{5D9D6B42-3EF1-4005-B19B-A7A567C0D401}"/>
          </ac:inkMkLst>
        </pc:inkChg>
        <pc:inkChg chg="add mod">
          <ac:chgData name="" userId="5864a2d353dfb9ae" providerId="LiveId" clId="{4A365F74-EFBA-44E1-9E58-FE51551D5004}" dt="2023-02-04T14:23:05.836" v="1167" actId="1076"/>
          <ac:inkMkLst>
            <pc:docMk/>
            <pc:sldMk cId="0" sldId="286"/>
            <ac:inkMk id="3" creationId="{AA30E6F3-9D0E-44B5-8EEE-8B51DD515233}"/>
          </ac:inkMkLst>
        </pc:inkChg>
        <pc:inkChg chg="add mod">
          <ac:chgData name="" userId="5864a2d353dfb9ae" providerId="LiveId" clId="{4A365F74-EFBA-44E1-9E58-FE51551D5004}" dt="2023-02-04T14:23:15.051" v="1170" actId="1076"/>
          <ac:inkMkLst>
            <pc:docMk/>
            <pc:sldMk cId="0" sldId="286"/>
            <ac:inkMk id="4" creationId="{C3CE12DA-BD7A-4ADD-AB99-82021E84D799}"/>
          </ac:inkMkLst>
        </pc:inkChg>
        <pc:inkChg chg="add mod">
          <ac:chgData name="" userId="5864a2d353dfb9ae" providerId="LiveId" clId="{4A365F74-EFBA-44E1-9E58-FE51551D5004}" dt="2023-02-04T14:23:23.499" v="1174" actId="1076"/>
          <ac:inkMkLst>
            <pc:docMk/>
            <pc:sldMk cId="0" sldId="286"/>
            <ac:inkMk id="5" creationId="{32107B20-71B7-47BB-8176-7B4B4A27EE9A}"/>
          </ac:inkMkLst>
        </pc:inkChg>
        <pc:inkChg chg="add mod">
          <ac:chgData name="" userId="5864a2d353dfb9ae" providerId="LiveId" clId="{4A365F74-EFBA-44E1-9E58-FE51551D5004}" dt="2023-02-04T14:23:16.658" v="1171" actId="1076"/>
          <ac:inkMkLst>
            <pc:docMk/>
            <pc:sldMk cId="0" sldId="286"/>
            <ac:inkMk id="6" creationId="{92CF20AD-E2CD-4D66-B952-F0D3CDE3DB18}"/>
          </ac:inkMkLst>
        </pc:inkChg>
        <pc:inkChg chg="add del">
          <ac:chgData name="" userId="5864a2d353dfb9ae" providerId="LiveId" clId="{4A365F74-EFBA-44E1-9E58-FE51551D5004}" dt="2023-02-03T16:21:03.029" v="618"/>
          <ac:inkMkLst>
            <pc:docMk/>
            <pc:sldMk cId="0" sldId="286"/>
            <ac:inkMk id="7" creationId="{B5F5B905-9B3F-459C-AFCC-B87EF924E3B7}"/>
          </ac:inkMkLst>
        </pc:inkChg>
        <pc:inkChg chg="add del">
          <ac:chgData name="" userId="5864a2d353dfb9ae" providerId="LiveId" clId="{4A365F74-EFBA-44E1-9E58-FE51551D5004}" dt="2023-02-03T16:21:14.178" v="620"/>
          <ac:inkMkLst>
            <pc:docMk/>
            <pc:sldMk cId="0" sldId="286"/>
            <ac:inkMk id="8" creationId="{80ADA78F-2F42-428B-A150-A16ED1603B17}"/>
          </ac:inkMkLst>
        </pc:inkChg>
        <pc:inkChg chg="add mod">
          <ac:chgData name="" userId="5864a2d353dfb9ae" providerId="LiveId" clId="{4A365F74-EFBA-44E1-9E58-FE51551D5004}" dt="2023-02-04T14:23:21.003" v="1173" actId="14100"/>
          <ac:inkMkLst>
            <pc:docMk/>
            <pc:sldMk cId="0" sldId="286"/>
            <ac:inkMk id="9" creationId="{4C262F87-2C5E-4064-90A3-60F48409BBFE}"/>
          </ac:inkMkLst>
        </pc:inkChg>
      </pc:sldChg>
      <pc:sldChg chg="addSp delSp modSp">
        <pc:chgData name="" userId="5864a2d353dfb9ae" providerId="LiveId" clId="{4A365F74-EFBA-44E1-9E58-FE51551D5004}" dt="2023-02-04T14:50:14.896" v="1326" actId="113"/>
        <pc:sldMkLst>
          <pc:docMk/>
          <pc:sldMk cId="0" sldId="287"/>
        </pc:sldMkLst>
        <pc:spChg chg="add del mod">
          <ac:chgData name="" userId="5864a2d353dfb9ae" providerId="LiveId" clId="{4A365F74-EFBA-44E1-9E58-FE51551D5004}" dt="2023-02-03T10:20:16.330" v="38" actId="478"/>
          <ac:spMkLst>
            <pc:docMk/>
            <pc:sldMk cId="0" sldId="287"/>
            <ac:spMk id="2" creationId="{58EA101A-098B-4B6B-A991-CA7D3A52A247}"/>
          </ac:spMkLst>
        </pc:spChg>
        <pc:spChg chg="mod">
          <ac:chgData name="" userId="5864a2d353dfb9ae" providerId="LiveId" clId="{4A365F74-EFBA-44E1-9E58-FE51551D5004}" dt="2023-02-04T14:50:14.896" v="1326" actId="113"/>
          <ac:spMkLst>
            <pc:docMk/>
            <pc:sldMk cId="0" sldId="287"/>
            <ac:spMk id="360" creationId="{00000000-0000-0000-0000-000000000000}"/>
          </ac:spMkLst>
        </pc:spChg>
        <pc:spChg chg="mod">
          <ac:chgData name="" userId="5864a2d353dfb9ae" providerId="LiveId" clId="{4A365F74-EFBA-44E1-9E58-FE51551D5004}" dt="2023-02-04T14:36:48.307" v="1287" actId="1076"/>
          <ac:spMkLst>
            <pc:docMk/>
            <pc:sldMk cId="0" sldId="287"/>
            <ac:spMk id="361" creationId="{00000000-0000-0000-0000-000000000000}"/>
          </ac:spMkLst>
        </pc:spChg>
        <pc:spChg chg="mod">
          <ac:chgData name="" userId="5864a2d353dfb9ae" providerId="LiveId" clId="{4A365F74-EFBA-44E1-9E58-FE51551D5004}" dt="2023-02-04T14:37:19.108" v="1296" actId="14100"/>
          <ac:spMkLst>
            <pc:docMk/>
            <pc:sldMk cId="0" sldId="287"/>
            <ac:spMk id="364" creationId="{00000000-0000-0000-0000-000000000000}"/>
          </ac:spMkLst>
        </pc:spChg>
        <pc:spChg chg="mod">
          <ac:chgData name="" userId="5864a2d353dfb9ae" providerId="LiveId" clId="{4A365F74-EFBA-44E1-9E58-FE51551D5004}" dt="2023-02-04T14:37:14.572" v="1295" actId="14100"/>
          <ac:spMkLst>
            <pc:docMk/>
            <pc:sldMk cId="0" sldId="287"/>
            <ac:spMk id="365" creationId="{00000000-0000-0000-0000-000000000000}"/>
          </ac:spMkLst>
        </pc:spChg>
        <pc:spChg chg="mod">
          <ac:chgData name="" userId="5864a2d353dfb9ae" providerId="LiveId" clId="{4A365F74-EFBA-44E1-9E58-FE51551D5004}" dt="2023-02-04T14:37:10.091" v="1294" actId="1076"/>
          <ac:spMkLst>
            <pc:docMk/>
            <pc:sldMk cId="0" sldId="287"/>
            <ac:spMk id="366" creationId="{00000000-0000-0000-0000-000000000000}"/>
          </ac:spMkLst>
        </pc:spChg>
        <pc:spChg chg="mod">
          <ac:chgData name="" userId="5864a2d353dfb9ae" providerId="LiveId" clId="{4A365F74-EFBA-44E1-9E58-FE51551D5004}" dt="2023-02-04T14:24:24.761" v="1183" actId="2711"/>
          <ac:spMkLst>
            <pc:docMk/>
            <pc:sldMk cId="0" sldId="287"/>
            <ac:spMk id="367" creationId="{00000000-0000-0000-0000-000000000000}"/>
          </ac:spMkLst>
        </pc:spChg>
        <pc:spChg chg="mod">
          <ac:chgData name="" userId="5864a2d353dfb9ae" providerId="LiveId" clId="{4A365F74-EFBA-44E1-9E58-FE51551D5004}" dt="2023-02-04T14:37:22.284" v="1297" actId="14100"/>
          <ac:spMkLst>
            <pc:docMk/>
            <pc:sldMk cId="0" sldId="287"/>
            <ac:spMk id="368" creationId="{00000000-0000-0000-0000-000000000000}"/>
          </ac:spMkLst>
        </pc:spChg>
        <pc:picChg chg="mod">
          <ac:chgData name="" userId="5864a2d353dfb9ae" providerId="LiveId" clId="{4A365F74-EFBA-44E1-9E58-FE51551D5004}" dt="2023-02-04T14:36:57.940" v="1289" actId="1076"/>
          <ac:picMkLst>
            <pc:docMk/>
            <pc:sldMk cId="0" sldId="287"/>
            <ac:picMk id="359" creationId="{00000000-0000-0000-0000-000000000000}"/>
          </ac:picMkLst>
        </pc:picChg>
        <pc:inkChg chg="add del">
          <ac:chgData name="" userId="5864a2d353dfb9ae" providerId="LiveId" clId="{4A365F74-EFBA-44E1-9E58-FE51551D5004}" dt="2023-02-03T16:23:25.251" v="637"/>
          <ac:inkMkLst>
            <pc:docMk/>
            <pc:sldMk cId="0" sldId="287"/>
            <ac:inkMk id="2" creationId="{E720F717-8FF4-4DEB-942B-477AFAF5D7D5}"/>
          </ac:inkMkLst>
        </pc:inkChg>
        <pc:inkChg chg="add del">
          <ac:chgData name="" userId="5864a2d353dfb9ae" providerId="LiveId" clId="{4A365F74-EFBA-44E1-9E58-FE51551D5004}" dt="2023-02-03T16:23:23.494" v="636"/>
          <ac:inkMkLst>
            <pc:docMk/>
            <pc:sldMk cId="0" sldId="287"/>
            <ac:inkMk id="3" creationId="{CBAFAA32-C7F6-4B1F-BF94-653F079ACEEB}"/>
          </ac:inkMkLst>
        </pc:inkChg>
        <pc:inkChg chg="add del">
          <ac:chgData name="" userId="5864a2d353dfb9ae" providerId="LiveId" clId="{4A365F74-EFBA-44E1-9E58-FE51551D5004}" dt="2023-02-03T16:23:29.923" v="639"/>
          <ac:inkMkLst>
            <pc:docMk/>
            <pc:sldMk cId="0" sldId="287"/>
            <ac:inkMk id="4" creationId="{65F6DC1F-2AA4-4E40-A0B0-27DC4BF3C2E6}"/>
          </ac:inkMkLst>
        </pc:inkChg>
        <pc:inkChg chg="add mod">
          <ac:chgData name="" userId="5864a2d353dfb9ae" providerId="LiveId" clId="{4A365F74-EFBA-44E1-9E58-FE51551D5004}" dt="2023-02-04T14:37:06.028" v="1292" actId="1076"/>
          <ac:inkMkLst>
            <pc:docMk/>
            <pc:sldMk cId="0" sldId="287"/>
            <ac:inkMk id="5" creationId="{0538F07F-7BF0-4889-AE51-3BEBE96698F2}"/>
          </ac:inkMkLst>
        </pc:inkChg>
        <pc:inkChg chg="add mod">
          <ac:chgData name="" userId="5864a2d353dfb9ae" providerId="LiveId" clId="{4A365F74-EFBA-44E1-9E58-FE51551D5004}" dt="2023-02-04T14:37:31.250" v="1298" actId="1076"/>
          <ac:inkMkLst>
            <pc:docMk/>
            <pc:sldMk cId="0" sldId="287"/>
            <ac:inkMk id="6" creationId="{6C1AD937-3385-4C4D-A50B-FA38B02A1D07}"/>
          </ac:inkMkLst>
        </pc:inkChg>
      </pc:sldChg>
      <pc:sldChg chg="addSp delSp modSp">
        <pc:chgData name="" userId="5864a2d353dfb9ae" providerId="LiveId" clId="{4A365F74-EFBA-44E1-9E58-FE51551D5004}" dt="2023-02-06T14:25:10.331" v="1566" actId="113"/>
        <pc:sldMkLst>
          <pc:docMk/>
          <pc:sldMk cId="0" sldId="288"/>
        </pc:sldMkLst>
        <pc:spChg chg="add del mod">
          <ac:chgData name="" userId="5864a2d353dfb9ae" providerId="LiveId" clId="{4A365F74-EFBA-44E1-9E58-FE51551D5004}" dt="2023-02-03T10:20:17.144" v="39" actId="478"/>
          <ac:spMkLst>
            <pc:docMk/>
            <pc:sldMk cId="0" sldId="288"/>
            <ac:spMk id="2" creationId="{46BE71DE-84FA-429B-BEFE-1DF117056CFA}"/>
          </ac:spMkLst>
        </pc:spChg>
        <pc:spChg chg="mod">
          <ac:chgData name="" userId="5864a2d353dfb9ae" providerId="LiveId" clId="{4A365F74-EFBA-44E1-9E58-FE51551D5004}" dt="2023-02-04T14:50:16.448" v="1327" actId="113"/>
          <ac:spMkLst>
            <pc:docMk/>
            <pc:sldMk cId="0" sldId="288"/>
            <ac:spMk id="370" creationId="{00000000-0000-0000-0000-000000000000}"/>
          </ac:spMkLst>
        </pc:spChg>
        <pc:spChg chg="mod">
          <ac:chgData name="" userId="5864a2d353dfb9ae" providerId="LiveId" clId="{4A365F74-EFBA-44E1-9E58-FE51551D5004}" dt="2023-02-04T17:26:07.907" v="1409" actId="113"/>
          <ac:spMkLst>
            <pc:docMk/>
            <pc:sldMk cId="0" sldId="288"/>
            <ac:spMk id="371" creationId="{00000000-0000-0000-0000-000000000000}"/>
          </ac:spMkLst>
        </pc:spChg>
        <pc:spChg chg="mod">
          <ac:chgData name="" userId="5864a2d353dfb9ae" providerId="LiveId" clId="{4A365F74-EFBA-44E1-9E58-FE51551D5004}" dt="2023-02-04T14:24:51.152" v="1187" actId="13822"/>
          <ac:spMkLst>
            <pc:docMk/>
            <pc:sldMk cId="0" sldId="288"/>
            <ac:spMk id="374" creationId="{00000000-0000-0000-0000-000000000000}"/>
          </ac:spMkLst>
        </pc:spChg>
        <pc:spChg chg="mod">
          <ac:chgData name="" userId="5864a2d353dfb9ae" providerId="LiveId" clId="{4A365F74-EFBA-44E1-9E58-FE51551D5004}" dt="2023-02-04T14:24:51.152" v="1187" actId="13822"/>
          <ac:spMkLst>
            <pc:docMk/>
            <pc:sldMk cId="0" sldId="288"/>
            <ac:spMk id="375" creationId="{00000000-0000-0000-0000-000000000000}"/>
          </ac:spMkLst>
        </pc:spChg>
        <pc:spChg chg="mod">
          <ac:chgData name="" userId="5864a2d353dfb9ae" providerId="LiveId" clId="{4A365F74-EFBA-44E1-9E58-FE51551D5004}" dt="2023-02-06T14:25:07.675" v="1565" actId="113"/>
          <ac:spMkLst>
            <pc:docMk/>
            <pc:sldMk cId="0" sldId="288"/>
            <ac:spMk id="376" creationId="{00000000-0000-0000-0000-000000000000}"/>
          </ac:spMkLst>
        </pc:spChg>
        <pc:spChg chg="mod">
          <ac:chgData name="" userId="5864a2d353dfb9ae" providerId="LiveId" clId="{4A365F74-EFBA-44E1-9E58-FE51551D5004}" dt="2023-02-03T16:26:09.680" v="665" actId="1076"/>
          <ac:spMkLst>
            <pc:docMk/>
            <pc:sldMk cId="0" sldId="288"/>
            <ac:spMk id="377" creationId="{00000000-0000-0000-0000-000000000000}"/>
          </ac:spMkLst>
        </pc:spChg>
        <pc:spChg chg="mod">
          <ac:chgData name="" userId="5864a2d353dfb9ae" providerId="LiveId" clId="{4A365F74-EFBA-44E1-9E58-FE51551D5004}" dt="2023-02-06T14:25:10.331" v="1566" actId="113"/>
          <ac:spMkLst>
            <pc:docMk/>
            <pc:sldMk cId="0" sldId="288"/>
            <ac:spMk id="378" creationId="{00000000-0000-0000-0000-000000000000}"/>
          </ac:spMkLst>
        </pc:spChg>
        <pc:picChg chg="mod">
          <ac:chgData name="" userId="5864a2d353dfb9ae" providerId="LiveId" clId="{4A365F74-EFBA-44E1-9E58-FE51551D5004}" dt="2023-02-03T16:25:08.111" v="645" actId="14826"/>
          <ac:picMkLst>
            <pc:docMk/>
            <pc:sldMk cId="0" sldId="288"/>
            <ac:picMk id="369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25:21.424" v="1568" actId="113"/>
        <pc:sldMkLst>
          <pc:docMk/>
          <pc:sldMk cId="0" sldId="289"/>
        </pc:sldMkLst>
        <pc:spChg chg="add del mod">
          <ac:chgData name="" userId="5864a2d353dfb9ae" providerId="LiveId" clId="{4A365F74-EFBA-44E1-9E58-FE51551D5004}" dt="2023-02-03T10:20:17.831" v="40" actId="478"/>
          <ac:spMkLst>
            <pc:docMk/>
            <pc:sldMk cId="0" sldId="289"/>
            <ac:spMk id="2" creationId="{EFAAFD16-9A95-4137-B380-BC7F95E35460}"/>
          </ac:spMkLst>
        </pc:spChg>
        <pc:spChg chg="mod">
          <ac:chgData name="" userId="5864a2d353dfb9ae" providerId="LiveId" clId="{4A365F74-EFBA-44E1-9E58-FE51551D5004}" dt="2023-02-04T14:50:19.248" v="1328" actId="113"/>
          <ac:spMkLst>
            <pc:docMk/>
            <pc:sldMk cId="0" sldId="289"/>
            <ac:spMk id="380" creationId="{00000000-0000-0000-0000-000000000000}"/>
          </ac:spMkLst>
        </pc:spChg>
        <pc:spChg chg="mod">
          <ac:chgData name="" userId="5864a2d353dfb9ae" providerId="LiveId" clId="{4A365F74-EFBA-44E1-9E58-FE51551D5004}" dt="2023-02-06T14:25:21.424" v="1568" actId="113"/>
          <ac:spMkLst>
            <pc:docMk/>
            <pc:sldMk cId="0" sldId="289"/>
            <ac:spMk id="381" creationId="{00000000-0000-0000-0000-000000000000}"/>
          </ac:spMkLst>
        </pc:spChg>
        <pc:spChg chg="del mod">
          <ac:chgData name="" userId="5864a2d353dfb9ae" providerId="LiveId" clId="{4A365F74-EFBA-44E1-9E58-FE51551D5004}" dt="2023-02-03T16:44:31.782" v="787" actId="478"/>
          <ac:spMkLst>
            <pc:docMk/>
            <pc:sldMk cId="0" sldId="289"/>
            <ac:spMk id="384" creationId="{00000000-0000-0000-0000-000000000000}"/>
          </ac:spMkLst>
        </pc:spChg>
        <pc:spChg chg="mod">
          <ac:chgData name="" userId="5864a2d353dfb9ae" providerId="LiveId" clId="{4A365F74-EFBA-44E1-9E58-FE51551D5004}" dt="2023-02-04T14:25:01.544" v="1188" actId="13822"/>
          <ac:spMkLst>
            <pc:docMk/>
            <pc:sldMk cId="0" sldId="289"/>
            <ac:spMk id="385" creationId="{00000000-0000-0000-0000-000000000000}"/>
          </ac:spMkLst>
        </pc:spChg>
        <pc:spChg chg="mod">
          <ac:chgData name="" userId="5864a2d353dfb9ae" providerId="LiveId" clId="{4A365F74-EFBA-44E1-9E58-FE51551D5004}" dt="2023-02-03T16:45:06.789" v="798" actId="1076"/>
          <ac:spMkLst>
            <pc:docMk/>
            <pc:sldMk cId="0" sldId="289"/>
            <ac:spMk id="386" creationId="{00000000-0000-0000-0000-000000000000}"/>
          </ac:spMkLst>
        </pc:spChg>
        <pc:spChg chg="del mod">
          <ac:chgData name="" userId="5864a2d353dfb9ae" providerId="LiveId" clId="{4A365F74-EFBA-44E1-9E58-FE51551D5004}" dt="2023-02-03T16:44:37.367" v="791" actId="478"/>
          <ac:spMkLst>
            <pc:docMk/>
            <pc:sldMk cId="0" sldId="289"/>
            <ac:spMk id="387" creationId="{00000000-0000-0000-0000-000000000000}"/>
          </ac:spMkLst>
        </pc:spChg>
        <pc:spChg chg="mod">
          <ac:chgData name="" userId="5864a2d353dfb9ae" providerId="LiveId" clId="{4A365F74-EFBA-44E1-9E58-FE51551D5004}" dt="2023-02-04T14:25:01.544" v="1188" actId="13822"/>
          <ac:spMkLst>
            <pc:docMk/>
            <pc:sldMk cId="0" sldId="289"/>
            <ac:spMk id="388" creationId="{00000000-0000-0000-0000-000000000000}"/>
          </ac:spMkLst>
        </pc:spChg>
        <pc:spChg chg="add del mod">
          <ac:chgData name="" userId="5864a2d353dfb9ae" providerId="LiveId" clId="{4A365F74-EFBA-44E1-9E58-FE51551D5004}" dt="2023-02-03T16:44:44.645" v="794" actId="1076"/>
          <ac:spMkLst>
            <pc:docMk/>
            <pc:sldMk cId="0" sldId="289"/>
            <ac:spMk id="389" creationId="{00000000-0000-0000-0000-000000000000}"/>
          </ac:spMkLst>
        </pc:spChg>
        <pc:picChg chg="add del mod">
          <ac:chgData name="" userId="5864a2d353dfb9ae" providerId="LiveId" clId="{4A365F74-EFBA-44E1-9E58-FE51551D5004}" dt="2023-02-03T16:32:11.614" v="693" actId="478"/>
          <ac:picMkLst>
            <pc:docMk/>
            <pc:sldMk cId="0" sldId="289"/>
            <ac:picMk id="3" creationId="{F13C9452-A60B-4C15-9BFF-E66A709CB9FE}"/>
          </ac:picMkLst>
        </pc:picChg>
        <pc:picChg chg="add mod ord">
          <ac:chgData name="" userId="5864a2d353dfb9ae" providerId="LiveId" clId="{4A365F74-EFBA-44E1-9E58-FE51551D5004}" dt="2023-02-03T16:46:01.467" v="801" actId="14826"/>
          <ac:picMkLst>
            <pc:docMk/>
            <pc:sldMk cId="0" sldId="289"/>
            <ac:picMk id="5" creationId="{8755C47A-0A64-4857-92F2-3563140D156E}"/>
          </ac:picMkLst>
        </pc:picChg>
        <pc:picChg chg="add del mod">
          <ac:chgData name="" userId="5864a2d353dfb9ae" providerId="LiveId" clId="{4A365F74-EFBA-44E1-9E58-FE51551D5004}" dt="2023-02-03T16:45:57.608" v="800" actId="14826"/>
          <ac:picMkLst>
            <pc:docMk/>
            <pc:sldMk cId="0" sldId="289"/>
            <ac:picMk id="379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4:50:21.019" v="1329" actId="113"/>
        <pc:sldMkLst>
          <pc:docMk/>
          <pc:sldMk cId="0" sldId="290"/>
        </pc:sldMkLst>
        <pc:spChg chg="add del mod">
          <ac:chgData name="" userId="5864a2d353dfb9ae" providerId="LiveId" clId="{4A365F74-EFBA-44E1-9E58-FE51551D5004}" dt="2023-02-03T10:20:22.650" v="43" actId="478"/>
          <ac:spMkLst>
            <pc:docMk/>
            <pc:sldMk cId="0" sldId="290"/>
            <ac:spMk id="2" creationId="{9573E43B-7578-41DC-83FD-78A032507264}"/>
          </ac:spMkLst>
        </pc:spChg>
        <pc:spChg chg="add del">
          <ac:chgData name="" userId="5864a2d353dfb9ae" providerId="LiveId" clId="{4A365F74-EFBA-44E1-9E58-FE51551D5004}" dt="2023-02-03T16:32:21.022" v="695"/>
          <ac:spMkLst>
            <pc:docMk/>
            <pc:sldMk cId="0" sldId="290"/>
            <ac:spMk id="11" creationId="{E37029B0-E77F-44AD-A310-0B3DCF94E0AE}"/>
          </ac:spMkLst>
        </pc:spChg>
        <pc:spChg chg="mod">
          <ac:chgData name="" userId="5864a2d353dfb9ae" providerId="LiveId" clId="{4A365F74-EFBA-44E1-9E58-FE51551D5004}" dt="2023-02-04T14:50:21.019" v="1329" actId="113"/>
          <ac:spMkLst>
            <pc:docMk/>
            <pc:sldMk cId="0" sldId="290"/>
            <ac:spMk id="391" creationId="{00000000-0000-0000-0000-000000000000}"/>
          </ac:spMkLst>
        </pc:spChg>
        <pc:spChg chg="mod">
          <ac:chgData name="" userId="5864a2d353dfb9ae" providerId="LiveId" clId="{4A365F74-EFBA-44E1-9E58-FE51551D5004}" dt="2023-02-04T14:36:08.516" v="1270" actId="1076"/>
          <ac:spMkLst>
            <pc:docMk/>
            <pc:sldMk cId="0" sldId="290"/>
            <ac:spMk id="392" creationId="{00000000-0000-0000-0000-000000000000}"/>
          </ac:spMkLst>
        </pc:spChg>
        <pc:spChg chg="mod">
          <ac:chgData name="" userId="5864a2d353dfb9ae" providerId="LiveId" clId="{4A365F74-EFBA-44E1-9E58-FE51551D5004}" dt="2023-02-04T14:36:35.059" v="1282" actId="14100"/>
          <ac:spMkLst>
            <pc:docMk/>
            <pc:sldMk cId="0" sldId="290"/>
            <ac:spMk id="395" creationId="{00000000-0000-0000-0000-000000000000}"/>
          </ac:spMkLst>
        </pc:spChg>
        <pc:spChg chg="mod">
          <ac:chgData name="" userId="5864a2d353dfb9ae" providerId="LiveId" clId="{4A365F74-EFBA-44E1-9E58-FE51551D5004}" dt="2023-02-04T14:36:17.973" v="1272" actId="1076"/>
          <ac:spMkLst>
            <pc:docMk/>
            <pc:sldMk cId="0" sldId="290"/>
            <ac:spMk id="396" creationId="{00000000-0000-0000-0000-000000000000}"/>
          </ac:spMkLst>
        </pc:spChg>
        <pc:spChg chg="mod">
          <ac:chgData name="" userId="5864a2d353dfb9ae" providerId="LiveId" clId="{4A365F74-EFBA-44E1-9E58-FE51551D5004}" dt="2023-02-04T14:36:38.492" v="1285" actId="1076"/>
          <ac:spMkLst>
            <pc:docMk/>
            <pc:sldMk cId="0" sldId="290"/>
            <ac:spMk id="397" creationId="{00000000-0000-0000-0000-000000000000}"/>
          </ac:spMkLst>
        </pc:spChg>
        <pc:spChg chg="mod">
          <ac:chgData name="" userId="5864a2d353dfb9ae" providerId="LiveId" clId="{4A365F74-EFBA-44E1-9E58-FE51551D5004}" dt="2023-02-04T14:36:32.372" v="1281" actId="1076"/>
          <ac:spMkLst>
            <pc:docMk/>
            <pc:sldMk cId="0" sldId="290"/>
            <ac:spMk id="398" creationId="{00000000-0000-0000-0000-000000000000}"/>
          </ac:spMkLst>
        </pc:spChg>
        <pc:picChg chg="add del mod">
          <ac:chgData name="" userId="5864a2d353dfb9ae" providerId="LiveId" clId="{4A365F74-EFBA-44E1-9E58-FE51551D5004}" dt="2023-02-03T16:32:28.864" v="697" actId="931"/>
          <ac:picMkLst>
            <pc:docMk/>
            <pc:sldMk cId="0" sldId="290"/>
            <ac:picMk id="3" creationId="{73CAB8EF-E5C9-484D-99BA-FBF7916B5721}"/>
          </ac:picMkLst>
        </pc:picChg>
        <pc:picChg chg="mod">
          <ac:chgData name="" userId="5864a2d353dfb9ae" providerId="LiveId" clId="{4A365F74-EFBA-44E1-9E58-FE51551D5004}" dt="2023-02-04T14:36:36.982" v="1284" actId="1076"/>
          <ac:picMkLst>
            <pc:docMk/>
            <pc:sldMk cId="0" sldId="290"/>
            <ac:picMk id="390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25:35.818" v="1569" actId="113"/>
        <pc:sldMkLst>
          <pc:docMk/>
          <pc:sldMk cId="0" sldId="291"/>
        </pc:sldMkLst>
        <pc:spChg chg="add del mod">
          <ac:chgData name="" userId="5864a2d353dfb9ae" providerId="LiveId" clId="{4A365F74-EFBA-44E1-9E58-FE51551D5004}" dt="2023-02-03T10:20:24.279" v="44" actId="478"/>
          <ac:spMkLst>
            <pc:docMk/>
            <pc:sldMk cId="0" sldId="291"/>
            <ac:spMk id="2" creationId="{DBE60B88-A55C-4D62-9F66-E967AE3D37C8}"/>
          </ac:spMkLst>
        </pc:spChg>
        <pc:spChg chg="mod">
          <ac:chgData name="" userId="5864a2d353dfb9ae" providerId="LiveId" clId="{4A365F74-EFBA-44E1-9E58-FE51551D5004}" dt="2023-02-04T14:50:22.643" v="1330" actId="113"/>
          <ac:spMkLst>
            <pc:docMk/>
            <pc:sldMk cId="0" sldId="291"/>
            <ac:spMk id="400" creationId="{00000000-0000-0000-0000-000000000000}"/>
          </ac:spMkLst>
        </pc:spChg>
        <pc:spChg chg="mod">
          <ac:chgData name="" userId="5864a2d353dfb9ae" providerId="LiveId" clId="{4A365F74-EFBA-44E1-9E58-FE51551D5004}" dt="2023-02-06T14:25:35.818" v="1569" actId="113"/>
          <ac:spMkLst>
            <pc:docMk/>
            <pc:sldMk cId="0" sldId="291"/>
            <ac:spMk id="401" creationId="{00000000-0000-0000-0000-000000000000}"/>
          </ac:spMkLst>
        </pc:spChg>
        <pc:spChg chg="mod">
          <ac:chgData name="" userId="5864a2d353dfb9ae" providerId="LiveId" clId="{4A365F74-EFBA-44E1-9E58-FE51551D5004}" dt="2023-02-04T14:25:44.672" v="1192" actId="13822"/>
          <ac:spMkLst>
            <pc:docMk/>
            <pc:sldMk cId="0" sldId="291"/>
            <ac:spMk id="404" creationId="{00000000-0000-0000-0000-000000000000}"/>
          </ac:spMkLst>
        </pc:spChg>
        <pc:spChg chg="mod">
          <ac:chgData name="" userId="5864a2d353dfb9ae" providerId="LiveId" clId="{4A365F74-EFBA-44E1-9E58-FE51551D5004}" dt="2023-02-04T14:25:44.672" v="1192" actId="13822"/>
          <ac:spMkLst>
            <pc:docMk/>
            <pc:sldMk cId="0" sldId="291"/>
            <ac:spMk id="405" creationId="{00000000-0000-0000-0000-000000000000}"/>
          </ac:spMkLst>
        </pc:spChg>
        <pc:spChg chg="mod">
          <ac:chgData name="" userId="5864a2d353dfb9ae" providerId="LiveId" clId="{4A365F74-EFBA-44E1-9E58-FE51551D5004}" dt="2023-02-03T17:08:32.995" v="818" actId="207"/>
          <ac:spMkLst>
            <pc:docMk/>
            <pc:sldMk cId="0" sldId="291"/>
            <ac:spMk id="406" creationId="{00000000-0000-0000-0000-000000000000}"/>
          </ac:spMkLst>
        </pc:spChg>
        <pc:spChg chg="mod">
          <ac:chgData name="" userId="5864a2d353dfb9ae" providerId="LiveId" clId="{4A365F74-EFBA-44E1-9E58-FE51551D5004}" dt="2023-02-03T17:08:41.755" v="822" actId="1076"/>
          <ac:spMkLst>
            <pc:docMk/>
            <pc:sldMk cId="0" sldId="291"/>
            <ac:spMk id="407" creationId="{00000000-0000-0000-0000-000000000000}"/>
          </ac:spMkLst>
        </pc:spChg>
        <pc:spChg chg="mod">
          <ac:chgData name="" userId="5864a2d353dfb9ae" providerId="LiveId" clId="{4A365F74-EFBA-44E1-9E58-FE51551D5004}" dt="2023-02-04T14:25:44.672" v="1192" actId="13822"/>
          <ac:spMkLst>
            <pc:docMk/>
            <pc:sldMk cId="0" sldId="291"/>
            <ac:spMk id="408" creationId="{00000000-0000-0000-0000-000000000000}"/>
          </ac:spMkLst>
        </pc:spChg>
        <pc:spChg chg="mod">
          <ac:chgData name="" userId="5864a2d353dfb9ae" providerId="LiveId" clId="{4A365F74-EFBA-44E1-9E58-FE51551D5004}" dt="2023-02-03T17:08:32.995" v="818" actId="207"/>
          <ac:spMkLst>
            <pc:docMk/>
            <pc:sldMk cId="0" sldId="291"/>
            <ac:spMk id="409" creationId="{00000000-0000-0000-0000-000000000000}"/>
          </ac:spMkLst>
        </pc:spChg>
        <pc:picChg chg="mod">
          <ac:chgData name="" userId="5864a2d353dfb9ae" providerId="LiveId" clId="{4A365F74-EFBA-44E1-9E58-FE51551D5004}" dt="2023-02-03T17:08:40.104" v="821" actId="1076"/>
          <ac:picMkLst>
            <pc:docMk/>
            <pc:sldMk cId="0" sldId="291"/>
            <ac:picMk id="399" creationId="{00000000-0000-0000-0000-000000000000}"/>
          </ac:picMkLst>
        </pc:picChg>
        <pc:inkChg chg="add">
          <ac:chgData name="" userId="5864a2d353dfb9ae" providerId="LiveId" clId="{4A365F74-EFBA-44E1-9E58-FE51551D5004}" dt="2023-02-03T17:08:50.404" v="824"/>
          <ac:inkMkLst>
            <pc:docMk/>
            <pc:sldMk cId="0" sldId="291"/>
            <ac:inkMk id="2" creationId="{D19563EB-6B3C-4829-9AA0-7E2B15000437}"/>
          </ac:inkMkLst>
        </pc:inkChg>
        <pc:inkChg chg="add">
          <ac:chgData name="" userId="5864a2d353dfb9ae" providerId="LiveId" clId="{4A365F74-EFBA-44E1-9E58-FE51551D5004}" dt="2023-02-03T17:08:52.037" v="825"/>
          <ac:inkMkLst>
            <pc:docMk/>
            <pc:sldMk cId="0" sldId="291"/>
            <ac:inkMk id="3" creationId="{CD5CF9C3-5DB3-4052-A7B4-D28CBF9D4DC7}"/>
          </ac:inkMkLst>
        </pc:inkChg>
        <pc:inkChg chg="add">
          <ac:chgData name="" userId="5864a2d353dfb9ae" providerId="LiveId" clId="{4A365F74-EFBA-44E1-9E58-FE51551D5004}" dt="2023-02-03T17:08:55.165" v="826"/>
          <ac:inkMkLst>
            <pc:docMk/>
            <pc:sldMk cId="0" sldId="291"/>
            <ac:inkMk id="4" creationId="{E70364E2-B6E2-4C51-9064-BFA5BA4ADCC1}"/>
          </ac:inkMkLst>
        </pc:inkChg>
        <pc:inkChg chg="add">
          <ac:chgData name="" userId="5864a2d353dfb9ae" providerId="LiveId" clId="{4A365F74-EFBA-44E1-9E58-FE51551D5004}" dt="2023-02-03T17:08:56.981" v="827"/>
          <ac:inkMkLst>
            <pc:docMk/>
            <pc:sldMk cId="0" sldId="291"/>
            <ac:inkMk id="5" creationId="{18FE689E-DD7F-479F-9570-CE14EB7A4A1D}"/>
          </ac:inkMkLst>
        </pc:inkChg>
        <pc:inkChg chg="add del">
          <ac:chgData name="" userId="5864a2d353dfb9ae" providerId="LiveId" clId="{4A365F74-EFBA-44E1-9E58-FE51551D5004}" dt="2023-02-03T17:09:00.308" v="829"/>
          <ac:inkMkLst>
            <pc:docMk/>
            <pc:sldMk cId="0" sldId="291"/>
            <ac:inkMk id="6" creationId="{33AFD5D2-3938-4950-87BA-CF5DCFD272A7}"/>
          </ac:inkMkLst>
        </pc:inkChg>
        <pc:inkChg chg="add">
          <ac:chgData name="" userId="5864a2d353dfb9ae" providerId="LiveId" clId="{4A365F74-EFBA-44E1-9E58-FE51551D5004}" dt="2023-02-03T17:09:04.364" v="830"/>
          <ac:inkMkLst>
            <pc:docMk/>
            <pc:sldMk cId="0" sldId="291"/>
            <ac:inkMk id="7" creationId="{2433ABF7-0C94-423C-A572-FBFE20C3999F}"/>
          </ac:inkMkLst>
        </pc:inkChg>
      </pc:sldChg>
      <pc:sldChg chg="addSp delSp modSp">
        <pc:chgData name="" userId="5864a2d353dfb9ae" providerId="LiveId" clId="{4A365F74-EFBA-44E1-9E58-FE51551D5004}" dt="2023-02-06T14:25:38.650" v="1570" actId="113"/>
        <pc:sldMkLst>
          <pc:docMk/>
          <pc:sldMk cId="0" sldId="292"/>
        </pc:sldMkLst>
        <pc:spChg chg="add del mod">
          <ac:chgData name="" userId="5864a2d353dfb9ae" providerId="LiveId" clId="{4A365F74-EFBA-44E1-9E58-FE51551D5004}" dt="2023-02-03T10:20:26.009" v="45" actId="478"/>
          <ac:spMkLst>
            <pc:docMk/>
            <pc:sldMk cId="0" sldId="292"/>
            <ac:spMk id="2" creationId="{D8652355-72F6-46F6-82CC-91A9EB04A737}"/>
          </ac:spMkLst>
        </pc:spChg>
        <pc:spChg chg="mod">
          <ac:chgData name="" userId="5864a2d353dfb9ae" providerId="LiveId" clId="{4A365F74-EFBA-44E1-9E58-FE51551D5004}" dt="2023-02-04T14:50:25.201" v="1331" actId="113"/>
          <ac:spMkLst>
            <pc:docMk/>
            <pc:sldMk cId="0" sldId="292"/>
            <ac:spMk id="411" creationId="{00000000-0000-0000-0000-000000000000}"/>
          </ac:spMkLst>
        </pc:spChg>
        <pc:spChg chg="mod">
          <ac:chgData name="" userId="5864a2d353dfb9ae" providerId="LiveId" clId="{4A365F74-EFBA-44E1-9E58-FE51551D5004}" dt="2023-02-06T14:25:38.650" v="1570" actId="113"/>
          <ac:spMkLst>
            <pc:docMk/>
            <pc:sldMk cId="0" sldId="292"/>
            <ac:spMk id="412" creationId="{00000000-0000-0000-0000-000000000000}"/>
          </ac:spMkLst>
        </pc:spChg>
        <pc:spChg chg="add del mod">
          <ac:chgData name="" userId="5864a2d353dfb9ae" providerId="LiveId" clId="{4A365F74-EFBA-44E1-9E58-FE51551D5004}" dt="2023-02-04T17:27:26.785" v="1431" actId="1076"/>
          <ac:spMkLst>
            <pc:docMk/>
            <pc:sldMk cId="0" sldId="292"/>
            <ac:spMk id="415" creationId="{00000000-0000-0000-0000-000000000000}"/>
          </ac:spMkLst>
        </pc:spChg>
        <pc:spChg chg="del">
          <ac:chgData name="" userId="5864a2d353dfb9ae" providerId="LiveId" clId="{4A365F74-EFBA-44E1-9E58-FE51551D5004}" dt="2023-02-03T17:10:13.209" v="845" actId="478"/>
          <ac:spMkLst>
            <pc:docMk/>
            <pc:sldMk cId="0" sldId="292"/>
            <ac:spMk id="416" creationId="{00000000-0000-0000-0000-000000000000}"/>
          </ac:spMkLst>
        </pc:spChg>
        <pc:spChg chg="add del mod">
          <ac:chgData name="" userId="5864a2d353dfb9ae" providerId="LiveId" clId="{4A365F74-EFBA-44E1-9E58-FE51551D5004}" dt="2023-02-04T17:27:26.785" v="1431" actId="1076"/>
          <ac:spMkLst>
            <pc:docMk/>
            <pc:sldMk cId="0" sldId="292"/>
            <ac:spMk id="417" creationId="{00000000-0000-0000-0000-000000000000}"/>
          </ac:spMkLst>
        </pc:spChg>
        <pc:spChg chg="add del">
          <ac:chgData name="" userId="5864a2d353dfb9ae" providerId="LiveId" clId="{4A365F74-EFBA-44E1-9E58-FE51551D5004}" dt="2023-02-03T17:10:42.856" v="852" actId="478"/>
          <ac:spMkLst>
            <pc:docMk/>
            <pc:sldMk cId="0" sldId="292"/>
            <ac:spMk id="418" creationId="{00000000-0000-0000-0000-000000000000}"/>
          </ac:spMkLst>
        </pc:spChg>
        <pc:spChg chg="add del mod">
          <ac:chgData name="" userId="5864a2d353dfb9ae" providerId="LiveId" clId="{4A365F74-EFBA-44E1-9E58-FE51551D5004}" dt="2023-02-03T17:10:43.075" v="853" actId="478"/>
          <ac:spMkLst>
            <pc:docMk/>
            <pc:sldMk cId="0" sldId="292"/>
            <ac:spMk id="419" creationId="{00000000-0000-0000-0000-000000000000}"/>
          </ac:spMkLst>
        </pc:spChg>
        <pc:picChg chg="mod">
          <ac:chgData name="" userId="5864a2d353dfb9ae" providerId="LiveId" clId="{4A365F74-EFBA-44E1-9E58-FE51551D5004}" dt="2023-02-04T17:27:26.785" v="1431" actId="1076"/>
          <ac:picMkLst>
            <pc:docMk/>
            <pc:sldMk cId="0" sldId="292"/>
            <ac:picMk id="410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4:52:10.114" v="1362"/>
        <pc:sldMkLst>
          <pc:docMk/>
          <pc:sldMk cId="0" sldId="293"/>
        </pc:sldMkLst>
        <pc:spChg chg="add del mod">
          <ac:chgData name="" userId="5864a2d353dfb9ae" providerId="LiveId" clId="{4A365F74-EFBA-44E1-9E58-FE51551D5004}" dt="2023-02-03T10:20:27.415" v="46" actId="478"/>
          <ac:spMkLst>
            <pc:docMk/>
            <pc:sldMk cId="0" sldId="293"/>
            <ac:spMk id="2" creationId="{26603FF2-B35C-459F-9DE4-1E45B06E7A27}"/>
          </ac:spMkLst>
        </pc:spChg>
        <pc:spChg chg="mod">
          <ac:chgData name="" userId="5864a2d353dfb9ae" providerId="LiveId" clId="{4A365F74-EFBA-44E1-9E58-FE51551D5004}" dt="2023-02-04T14:50:26.928" v="1332" actId="113"/>
          <ac:spMkLst>
            <pc:docMk/>
            <pc:sldMk cId="0" sldId="293"/>
            <ac:spMk id="420" creationId="{00000000-0000-0000-0000-000000000000}"/>
          </ac:spMkLst>
        </pc:spChg>
        <pc:spChg chg="mod">
          <ac:chgData name="" userId="5864a2d353dfb9ae" providerId="LiveId" clId="{4A365F74-EFBA-44E1-9E58-FE51551D5004}" dt="2023-02-04T14:51:34.726" v="1354" actId="14100"/>
          <ac:spMkLst>
            <pc:docMk/>
            <pc:sldMk cId="0" sldId="293"/>
            <ac:spMk id="421" creationId="{00000000-0000-0000-0000-000000000000}"/>
          </ac:spMkLst>
        </pc:spChg>
        <pc:picChg chg="mod">
          <ac:chgData name="" userId="5864a2d353dfb9ae" providerId="LiveId" clId="{4A365F74-EFBA-44E1-9E58-FE51551D5004}" dt="2023-02-04T14:51:45.103" v="1355" actId="1076"/>
          <ac:picMkLst>
            <pc:docMk/>
            <pc:sldMk cId="0" sldId="293"/>
            <ac:picMk id="424" creationId="{00000000-0000-0000-0000-000000000000}"/>
          </ac:picMkLst>
        </pc:picChg>
        <pc:inkChg chg="add del mod">
          <ac:chgData name="" userId="5864a2d353dfb9ae" providerId="LiveId" clId="{4A365F74-EFBA-44E1-9E58-FE51551D5004}" dt="2023-02-04T14:52:04.927" v="1361" actId="478"/>
          <ac:inkMkLst>
            <pc:docMk/>
            <pc:sldMk cId="0" sldId="293"/>
            <ac:inkMk id="2" creationId="{6F1F41D3-57F3-4F82-AAF4-CDF1AED0A3E7}"/>
          </ac:inkMkLst>
        </pc:inkChg>
        <pc:inkChg chg="add">
          <ac:chgData name="" userId="5864a2d353dfb9ae" providerId="LiveId" clId="{4A365F74-EFBA-44E1-9E58-FE51551D5004}" dt="2023-02-04T14:52:10.114" v="1362"/>
          <ac:inkMkLst>
            <pc:docMk/>
            <pc:sldMk cId="0" sldId="293"/>
            <ac:inkMk id="3" creationId="{BC1DD60B-E01C-415E-A0E4-59B6F2887DF7}"/>
          </ac:inkMkLst>
        </pc:inkChg>
      </pc:sldChg>
      <pc:sldChg chg="addSp delSp modSp">
        <pc:chgData name="" userId="5864a2d353dfb9ae" providerId="LiveId" clId="{4A365F74-EFBA-44E1-9E58-FE51551D5004}" dt="2023-02-06T14:25:55.292" v="1572" actId="113"/>
        <pc:sldMkLst>
          <pc:docMk/>
          <pc:sldMk cId="0" sldId="294"/>
        </pc:sldMkLst>
        <pc:spChg chg="add del mod">
          <ac:chgData name="" userId="5864a2d353dfb9ae" providerId="LiveId" clId="{4A365F74-EFBA-44E1-9E58-FE51551D5004}" dt="2023-02-03T10:20:28.568" v="47" actId="478"/>
          <ac:spMkLst>
            <pc:docMk/>
            <pc:sldMk cId="0" sldId="294"/>
            <ac:spMk id="2" creationId="{8B8A1C79-0447-4F9F-8EAB-A19AF4CA36B6}"/>
          </ac:spMkLst>
        </pc:spChg>
        <pc:spChg chg="mod">
          <ac:chgData name="" userId="5864a2d353dfb9ae" providerId="LiveId" clId="{4A365F74-EFBA-44E1-9E58-FE51551D5004}" dt="2023-02-04T14:50:28.834" v="1333" actId="113"/>
          <ac:spMkLst>
            <pc:docMk/>
            <pc:sldMk cId="0" sldId="294"/>
            <ac:spMk id="425" creationId="{00000000-0000-0000-0000-000000000000}"/>
          </ac:spMkLst>
        </pc:spChg>
        <pc:spChg chg="mod">
          <ac:chgData name="" userId="5864a2d353dfb9ae" providerId="LiveId" clId="{4A365F74-EFBA-44E1-9E58-FE51551D5004}" dt="2023-02-06T14:25:55.292" v="1572" actId="113"/>
          <ac:spMkLst>
            <pc:docMk/>
            <pc:sldMk cId="0" sldId="294"/>
            <ac:spMk id="426" creationId="{00000000-0000-0000-0000-000000000000}"/>
          </ac:spMkLst>
        </pc:spChg>
        <pc:spChg chg="mod">
          <ac:chgData name="" userId="5864a2d353dfb9ae" providerId="LiveId" clId="{4A365F74-EFBA-44E1-9E58-FE51551D5004}" dt="2023-02-04T17:29:23.712" v="1446" actId="14100"/>
          <ac:spMkLst>
            <pc:docMk/>
            <pc:sldMk cId="0" sldId="294"/>
            <ac:spMk id="430" creationId="{00000000-0000-0000-0000-000000000000}"/>
          </ac:spMkLst>
        </pc:spChg>
        <pc:spChg chg="mod">
          <ac:chgData name="" userId="5864a2d353dfb9ae" providerId="LiveId" clId="{4A365F74-EFBA-44E1-9E58-FE51551D5004}" dt="2023-02-04T17:28:31.592" v="1441" actId="1076"/>
          <ac:spMkLst>
            <pc:docMk/>
            <pc:sldMk cId="0" sldId="294"/>
            <ac:spMk id="431" creationId="{00000000-0000-0000-0000-000000000000}"/>
          </ac:spMkLst>
        </pc:spChg>
        <pc:spChg chg="mod">
          <ac:chgData name="" userId="5864a2d353dfb9ae" providerId="LiveId" clId="{4A365F74-EFBA-44E1-9E58-FE51551D5004}" dt="2023-02-04T17:29:10.953" v="1444" actId="20577"/>
          <ac:spMkLst>
            <pc:docMk/>
            <pc:sldMk cId="0" sldId="294"/>
            <ac:spMk id="432" creationId="{00000000-0000-0000-0000-000000000000}"/>
          </ac:spMkLst>
        </pc:spChg>
        <pc:spChg chg="mod">
          <ac:chgData name="" userId="5864a2d353dfb9ae" providerId="LiveId" clId="{4A365F74-EFBA-44E1-9E58-FE51551D5004}" dt="2023-02-04T17:28:31.592" v="1441" actId="1076"/>
          <ac:spMkLst>
            <pc:docMk/>
            <pc:sldMk cId="0" sldId="294"/>
            <ac:spMk id="433" creationId="{00000000-0000-0000-0000-000000000000}"/>
          </ac:spMkLst>
        </pc:spChg>
        <pc:picChg chg="mod">
          <ac:chgData name="" userId="5864a2d353dfb9ae" providerId="LiveId" clId="{4A365F74-EFBA-44E1-9E58-FE51551D5004}" dt="2023-02-04T17:28:31.592" v="1441" actId="1076"/>
          <ac:picMkLst>
            <pc:docMk/>
            <pc:sldMk cId="0" sldId="294"/>
            <ac:picMk id="429" creationId="{00000000-0000-0000-0000-000000000000}"/>
          </ac:picMkLst>
        </pc:picChg>
        <pc:inkChg chg="add mod">
          <ac:chgData name="" userId="5864a2d353dfb9ae" providerId="LiveId" clId="{4A365F74-EFBA-44E1-9E58-FE51551D5004}" dt="2023-02-04T17:28:31.592" v="1441" actId="1076"/>
          <ac:inkMkLst>
            <pc:docMk/>
            <pc:sldMk cId="0" sldId="294"/>
            <ac:inkMk id="2" creationId="{35CEECD0-1A24-4AC8-BE21-0F5A40108BAB}"/>
          </ac:inkMkLst>
        </pc:inkChg>
        <pc:inkChg chg="add mod">
          <ac:chgData name="" userId="5864a2d353dfb9ae" providerId="LiveId" clId="{4A365F74-EFBA-44E1-9E58-FE51551D5004}" dt="2023-02-04T17:29:42.360" v="1450" actId="14100"/>
          <ac:inkMkLst>
            <pc:docMk/>
            <pc:sldMk cId="0" sldId="294"/>
            <ac:inkMk id="3" creationId="{6534A9CA-1A4F-45D7-90ED-9E8DAFE9BB71}"/>
          </ac:inkMkLst>
        </pc:inkChg>
      </pc:sldChg>
      <pc:sldChg chg="addSp delSp modSp">
        <pc:chgData name="" userId="5864a2d353dfb9ae" providerId="LiveId" clId="{4A365F74-EFBA-44E1-9E58-FE51551D5004}" dt="2023-02-04T17:29:48.270" v="1451" actId="113"/>
        <pc:sldMkLst>
          <pc:docMk/>
          <pc:sldMk cId="0" sldId="295"/>
        </pc:sldMkLst>
        <pc:spChg chg="add del mod">
          <ac:chgData name="" userId="5864a2d353dfb9ae" providerId="LiveId" clId="{4A365F74-EFBA-44E1-9E58-FE51551D5004}" dt="2023-02-03T10:20:29.623" v="48" actId="478"/>
          <ac:spMkLst>
            <pc:docMk/>
            <pc:sldMk cId="0" sldId="295"/>
            <ac:spMk id="2" creationId="{04964909-C504-4B2B-BEF6-BA01BEACEC8B}"/>
          </ac:spMkLst>
        </pc:spChg>
        <pc:spChg chg="add mod">
          <ac:chgData name="" userId="5864a2d353dfb9ae" providerId="LiveId" clId="{4A365F74-EFBA-44E1-9E58-FE51551D5004}" dt="2023-02-04T14:26:44.626" v="1200" actId="2711"/>
          <ac:spMkLst>
            <pc:docMk/>
            <pc:sldMk cId="0" sldId="295"/>
            <ac:spMk id="4" creationId="{A71A05DB-A732-4A11-9314-ECB29C5388ED}"/>
          </ac:spMkLst>
        </pc:spChg>
        <pc:spChg chg="mod">
          <ac:chgData name="" userId="5864a2d353dfb9ae" providerId="LiveId" clId="{4A365F74-EFBA-44E1-9E58-FE51551D5004}" dt="2023-02-04T14:50:30.805" v="1334" actId="113"/>
          <ac:spMkLst>
            <pc:docMk/>
            <pc:sldMk cId="0" sldId="295"/>
            <ac:spMk id="435" creationId="{00000000-0000-0000-0000-000000000000}"/>
          </ac:spMkLst>
        </pc:spChg>
        <pc:spChg chg="mod">
          <ac:chgData name="" userId="5864a2d353dfb9ae" providerId="LiveId" clId="{4A365F74-EFBA-44E1-9E58-FE51551D5004}" dt="2023-02-04T17:29:48.270" v="1451" actId="113"/>
          <ac:spMkLst>
            <pc:docMk/>
            <pc:sldMk cId="0" sldId="295"/>
            <ac:spMk id="436" creationId="{00000000-0000-0000-0000-000000000000}"/>
          </ac:spMkLst>
        </pc:spChg>
        <pc:spChg chg="mod">
          <ac:chgData name="" userId="5864a2d353dfb9ae" providerId="LiveId" clId="{4A365F74-EFBA-44E1-9E58-FE51551D5004}" dt="2023-02-03T17:18:35.182" v="875" actId="1076"/>
          <ac:spMkLst>
            <pc:docMk/>
            <pc:sldMk cId="0" sldId="295"/>
            <ac:spMk id="437" creationId="{00000000-0000-0000-0000-000000000000}"/>
          </ac:spMkLst>
        </pc:spChg>
        <pc:spChg chg="mod">
          <ac:chgData name="" userId="5864a2d353dfb9ae" providerId="LiveId" clId="{4A365F74-EFBA-44E1-9E58-FE51551D5004}" dt="2023-02-03T17:18:35.182" v="875" actId="1076"/>
          <ac:spMkLst>
            <pc:docMk/>
            <pc:sldMk cId="0" sldId="295"/>
            <ac:spMk id="438" creationId="{00000000-0000-0000-0000-000000000000}"/>
          </ac:spMkLst>
        </pc:spChg>
        <pc:spChg chg="mod">
          <ac:chgData name="" userId="5864a2d353dfb9ae" providerId="LiveId" clId="{4A365F74-EFBA-44E1-9E58-FE51551D5004}" dt="2023-02-04T14:26:58.241" v="1205" actId="14100"/>
          <ac:spMkLst>
            <pc:docMk/>
            <pc:sldMk cId="0" sldId="295"/>
            <ac:spMk id="439" creationId="{00000000-0000-0000-0000-000000000000}"/>
          </ac:spMkLst>
        </pc:spChg>
        <pc:spChg chg="mod">
          <ac:chgData name="" userId="5864a2d353dfb9ae" providerId="LiveId" clId="{4A365F74-EFBA-44E1-9E58-FE51551D5004}" dt="2023-02-04T14:26:55.169" v="1204" actId="14100"/>
          <ac:spMkLst>
            <pc:docMk/>
            <pc:sldMk cId="0" sldId="295"/>
            <ac:spMk id="440" creationId="{00000000-0000-0000-0000-000000000000}"/>
          </ac:spMkLst>
        </pc:spChg>
        <pc:spChg chg="mod">
          <ac:chgData name="" userId="5864a2d353dfb9ae" providerId="LiveId" clId="{4A365F74-EFBA-44E1-9E58-FE51551D5004}" dt="2023-02-04T14:26:47.128" v="1201" actId="1076"/>
          <ac:spMkLst>
            <pc:docMk/>
            <pc:sldMk cId="0" sldId="295"/>
            <ac:spMk id="441" creationId="{00000000-0000-0000-0000-000000000000}"/>
          </ac:spMkLst>
        </pc:spChg>
        <pc:spChg chg="mod">
          <ac:chgData name="" userId="5864a2d353dfb9ae" providerId="LiveId" clId="{4A365F74-EFBA-44E1-9E58-FE51551D5004}" dt="2023-02-04T14:26:49.122" v="1202" actId="1076"/>
          <ac:spMkLst>
            <pc:docMk/>
            <pc:sldMk cId="0" sldId="295"/>
            <ac:spMk id="442" creationId="{00000000-0000-0000-0000-000000000000}"/>
          </ac:spMkLst>
        </pc:spChg>
        <pc:picChg chg="add mod">
          <ac:chgData name="" userId="5864a2d353dfb9ae" providerId="LiveId" clId="{4A365F74-EFBA-44E1-9E58-FE51551D5004}" dt="2023-02-03T17:19:51.549" v="880" actId="1076"/>
          <ac:picMkLst>
            <pc:docMk/>
            <pc:sldMk cId="0" sldId="295"/>
            <ac:picMk id="3" creationId="{E603B956-5B52-4CFC-90A8-789D8491DDD6}"/>
          </ac:picMkLst>
        </pc:picChg>
        <pc:picChg chg="mod">
          <ac:chgData name="" userId="5864a2d353dfb9ae" providerId="LiveId" clId="{4A365F74-EFBA-44E1-9E58-FE51551D5004}" dt="2023-02-03T17:18:51.550" v="878" actId="1076"/>
          <ac:picMkLst>
            <pc:docMk/>
            <pc:sldMk cId="0" sldId="295"/>
            <ac:picMk id="434" creationId="{00000000-0000-0000-0000-000000000000}"/>
          </ac:picMkLst>
        </pc:picChg>
        <pc:inkChg chg="add">
          <ac:chgData name="" userId="5864a2d353dfb9ae" providerId="LiveId" clId="{4A365F74-EFBA-44E1-9E58-FE51551D5004}" dt="2023-02-03T17:21:33.303" v="890"/>
          <ac:inkMkLst>
            <pc:docMk/>
            <pc:sldMk cId="0" sldId="295"/>
            <ac:inkMk id="7" creationId="{3209AACB-FCDF-48CF-807C-415C5C51EEBF}"/>
          </ac:inkMkLst>
        </pc:inkChg>
        <pc:inkChg chg="add">
          <ac:chgData name="" userId="5864a2d353dfb9ae" providerId="LiveId" clId="{4A365F74-EFBA-44E1-9E58-FE51551D5004}" dt="2023-02-03T17:21:35.021" v="891"/>
          <ac:inkMkLst>
            <pc:docMk/>
            <pc:sldMk cId="0" sldId="295"/>
            <ac:inkMk id="8" creationId="{D7AA43F4-1720-4D7A-B265-53EA9B5EBCD4}"/>
          </ac:inkMkLst>
        </pc:inkChg>
        <pc:inkChg chg="add">
          <ac:chgData name="" userId="5864a2d353dfb9ae" providerId="LiveId" clId="{4A365F74-EFBA-44E1-9E58-FE51551D5004}" dt="2023-02-03T17:21:39.503" v="892"/>
          <ac:inkMkLst>
            <pc:docMk/>
            <pc:sldMk cId="0" sldId="295"/>
            <ac:inkMk id="9" creationId="{633AE686-B991-420E-B4E6-0E86A06F9827}"/>
          </ac:inkMkLst>
        </pc:inkChg>
        <pc:cxnChg chg="add mod">
          <ac:chgData name="" userId="5864a2d353dfb9ae" providerId="LiveId" clId="{4A365F74-EFBA-44E1-9E58-FE51551D5004}" dt="2023-02-04T14:26:36.455" v="1199" actId="13822"/>
          <ac:cxnSpMkLst>
            <pc:docMk/>
            <pc:sldMk cId="0" sldId="295"/>
            <ac:cxnSpMk id="6" creationId="{3C533A7C-9999-47C1-9141-1116A1A046D6}"/>
          </ac:cxnSpMkLst>
        </pc:cxnChg>
      </pc:sldChg>
      <pc:sldChg chg="addSp delSp modSp">
        <pc:chgData name="" userId="5864a2d353dfb9ae" providerId="LiveId" clId="{4A365F74-EFBA-44E1-9E58-FE51551D5004}" dt="2023-02-04T17:30:07.010" v="1452"/>
        <pc:sldMkLst>
          <pc:docMk/>
          <pc:sldMk cId="0" sldId="296"/>
        </pc:sldMkLst>
        <pc:spChg chg="add del mod">
          <ac:chgData name="" userId="5864a2d353dfb9ae" providerId="LiveId" clId="{4A365F74-EFBA-44E1-9E58-FE51551D5004}" dt="2023-02-03T10:20:30.618" v="49" actId="478"/>
          <ac:spMkLst>
            <pc:docMk/>
            <pc:sldMk cId="0" sldId="296"/>
            <ac:spMk id="2" creationId="{0D0D5FB6-0930-41C1-A4FC-BABAC4659C66}"/>
          </ac:spMkLst>
        </pc:spChg>
        <pc:spChg chg="mod">
          <ac:chgData name="" userId="5864a2d353dfb9ae" providerId="LiveId" clId="{4A365F74-EFBA-44E1-9E58-FE51551D5004}" dt="2023-02-04T14:50:32.320" v="1335" actId="113"/>
          <ac:spMkLst>
            <pc:docMk/>
            <pc:sldMk cId="0" sldId="296"/>
            <ac:spMk id="444" creationId="{00000000-0000-0000-0000-000000000000}"/>
          </ac:spMkLst>
        </pc:spChg>
        <pc:spChg chg="mod">
          <ac:chgData name="" userId="5864a2d353dfb9ae" providerId="LiveId" clId="{4A365F74-EFBA-44E1-9E58-FE51551D5004}" dt="2023-02-04T14:35:34.597" v="1260" actId="1076"/>
          <ac:spMkLst>
            <pc:docMk/>
            <pc:sldMk cId="0" sldId="296"/>
            <ac:spMk id="445" creationId="{00000000-0000-0000-0000-000000000000}"/>
          </ac:spMkLst>
        </pc:spChg>
        <pc:spChg chg="mod">
          <ac:chgData name="" userId="5864a2d353dfb9ae" providerId="LiveId" clId="{4A365F74-EFBA-44E1-9E58-FE51551D5004}" dt="2023-02-04T14:27:08.974" v="1207" actId="13822"/>
          <ac:spMkLst>
            <pc:docMk/>
            <pc:sldMk cId="0" sldId="296"/>
            <ac:spMk id="448" creationId="{00000000-0000-0000-0000-000000000000}"/>
          </ac:spMkLst>
        </pc:spChg>
        <pc:spChg chg="mod">
          <ac:chgData name="" userId="5864a2d353dfb9ae" providerId="LiveId" clId="{4A365F74-EFBA-44E1-9E58-FE51551D5004}" dt="2023-02-04T14:27:08.974" v="1207" actId="13822"/>
          <ac:spMkLst>
            <pc:docMk/>
            <pc:sldMk cId="0" sldId="296"/>
            <ac:spMk id="449" creationId="{00000000-0000-0000-0000-000000000000}"/>
          </ac:spMkLst>
        </pc:spChg>
        <pc:spChg chg="mod">
          <ac:chgData name="" userId="5864a2d353dfb9ae" providerId="LiveId" clId="{4A365F74-EFBA-44E1-9E58-FE51551D5004}" dt="2023-02-03T17:25:44.218" v="907" actId="1076"/>
          <ac:spMkLst>
            <pc:docMk/>
            <pc:sldMk cId="0" sldId="296"/>
            <ac:spMk id="450" creationId="{00000000-0000-0000-0000-000000000000}"/>
          </ac:spMkLst>
        </pc:spChg>
        <pc:spChg chg="mod">
          <ac:chgData name="" userId="5864a2d353dfb9ae" providerId="LiveId" clId="{4A365F74-EFBA-44E1-9E58-FE51551D5004}" dt="2023-02-03T13:18:06.012" v="174" actId="2711"/>
          <ac:spMkLst>
            <pc:docMk/>
            <pc:sldMk cId="0" sldId="296"/>
            <ac:spMk id="451" creationId="{00000000-0000-0000-0000-000000000000}"/>
          </ac:spMkLst>
        </pc:spChg>
        <pc:picChg chg="add mod">
          <ac:chgData name="" userId="5864a2d353dfb9ae" providerId="LiveId" clId="{4A365F74-EFBA-44E1-9E58-FE51551D5004}" dt="2023-02-03T17:25:47.235" v="909" actId="1076"/>
          <ac:picMkLst>
            <pc:docMk/>
            <pc:sldMk cId="0" sldId="296"/>
            <ac:picMk id="3" creationId="{23339F36-6EBC-48C9-A5F9-96254B298FEC}"/>
          </ac:picMkLst>
        </pc:picChg>
        <pc:picChg chg="add mod">
          <ac:chgData name="" userId="5864a2d353dfb9ae" providerId="LiveId" clId="{4A365F74-EFBA-44E1-9E58-FE51551D5004}" dt="2023-02-03T17:26:22.915" v="911" actId="1076"/>
          <ac:picMkLst>
            <pc:docMk/>
            <pc:sldMk cId="0" sldId="296"/>
            <ac:picMk id="6" creationId="{53D1FB35-083B-4444-8098-C8591CD53A1F}"/>
          </ac:picMkLst>
        </pc:picChg>
        <pc:picChg chg="mod">
          <ac:chgData name="" userId="5864a2d353dfb9ae" providerId="LiveId" clId="{4A365F74-EFBA-44E1-9E58-FE51551D5004}" dt="2023-02-03T17:22:20.185" v="893" actId="14826"/>
          <ac:picMkLst>
            <pc:docMk/>
            <pc:sldMk cId="0" sldId="296"/>
            <ac:picMk id="443" creationId="{00000000-0000-0000-0000-000000000000}"/>
          </ac:picMkLst>
        </pc:picChg>
        <pc:inkChg chg="add">
          <ac:chgData name="" userId="5864a2d353dfb9ae" providerId="LiveId" clId="{4A365F74-EFBA-44E1-9E58-FE51551D5004}" dt="2023-02-04T17:30:07.010" v="1452"/>
          <ac:inkMkLst>
            <pc:docMk/>
            <pc:sldMk cId="0" sldId="296"/>
            <ac:inkMk id="2" creationId="{C7070569-6270-4096-A88A-FF0F7520FC6D}"/>
          </ac:inkMkLst>
        </pc:inkChg>
        <pc:inkChg chg="add">
          <ac:chgData name="" userId="5864a2d353dfb9ae" providerId="LiveId" clId="{4A365F74-EFBA-44E1-9E58-FE51551D5004}" dt="2023-02-03T17:24:20.284" v="902"/>
          <ac:inkMkLst>
            <pc:docMk/>
            <pc:sldMk cId="0" sldId="296"/>
            <ac:inkMk id="4" creationId="{B6F8D0CE-5C35-4F13-BE9C-B8DD4F318081}"/>
          </ac:inkMkLst>
        </pc:inkChg>
      </pc:sldChg>
      <pc:sldChg chg="addSp delSp modSp">
        <pc:chgData name="" userId="5864a2d353dfb9ae" providerId="LiveId" clId="{4A365F74-EFBA-44E1-9E58-FE51551D5004}" dt="2023-02-04T14:50:34.386" v="1336" actId="113"/>
        <pc:sldMkLst>
          <pc:docMk/>
          <pc:sldMk cId="0" sldId="297"/>
        </pc:sldMkLst>
        <pc:spChg chg="add del mod">
          <ac:chgData name="" userId="5864a2d353dfb9ae" providerId="LiveId" clId="{4A365F74-EFBA-44E1-9E58-FE51551D5004}" dt="2023-02-03T10:20:31.721" v="50" actId="478"/>
          <ac:spMkLst>
            <pc:docMk/>
            <pc:sldMk cId="0" sldId="297"/>
            <ac:spMk id="2" creationId="{987BA2ED-637E-49B3-BFC7-D7B24E918424}"/>
          </ac:spMkLst>
        </pc:spChg>
        <pc:spChg chg="mod">
          <ac:chgData name="" userId="5864a2d353dfb9ae" providerId="LiveId" clId="{4A365F74-EFBA-44E1-9E58-FE51551D5004}" dt="2023-02-04T14:50:34.386" v="1336" actId="113"/>
          <ac:spMkLst>
            <pc:docMk/>
            <pc:sldMk cId="0" sldId="297"/>
            <ac:spMk id="453" creationId="{00000000-0000-0000-0000-000000000000}"/>
          </ac:spMkLst>
        </pc:spChg>
        <pc:spChg chg="mod">
          <ac:chgData name="" userId="5864a2d353dfb9ae" providerId="LiveId" clId="{4A365F74-EFBA-44E1-9E58-FE51551D5004}" dt="2023-02-04T14:35:26.701" v="1258" actId="1076"/>
          <ac:spMkLst>
            <pc:docMk/>
            <pc:sldMk cId="0" sldId="297"/>
            <ac:spMk id="454" creationId="{00000000-0000-0000-0000-000000000000}"/>
          </ac:spMkLst>
        </pc:spChg>
        <pc:picChg chg="add mod">
          <ac:chgData name="" userId="5864a2d353dfb9ae" providerId="LiveId" clId="{4A365F74-EFBA-44E1-9E58-FE51551D5004}" dt="2023-02-03T17:27:34.915" v="920" actId="1076"/>
          <ac:picMkLst>
            <pc:docMk/>
            <pc:sldMk cId="0" sldId="297"/>
            <ac:picMk id="3" creationId="{C0F64A6E-7A8E-4ED1-8FA9-854946A6B145}"/>
          </ac:picMkLst>
        </pc:picChg>
        <pc:picChg chg="mod modCrop">
          <ac:chgData name="" userId="5864a2d353dfb9ae" providerId="LiveId" clId="{4A365F74-EFBA-44E1-9E58-FE51551D5004}" dt="2023-02-03T17:27:25.698" v="917" actId="1076"/>
          <ac:picMkLst>
            <pc:docMk/>
            <pc:sldMk cId="0" sldId="297"/>
            <ac:picMk id="452" creationId="{00000000-0000-0000-0000-000000000000}"/>
          </ac:picMkLst>
        </pc:picChg>
        <pc:inkChg chg="add">
          <ac:chgData name="" userId="5864a2d353dfb9ae" providerId="LiveId" clId="{4A365F74-EFBA-44E1-9E58-FE51551D5004}" dt="2023-02-04T14:27:28.270" v="1208"/>
          <ac:inkMkLst>
            <pc:docMk/>
            <pc:sldMk cId="0" sldId="297"/>
            <ac:inkMk id="2" creationId="{961827B4-F958-4DAE-A40C-FA1257747BB5}"/>
          </ac:inkMkLst>
        </pc:inkChg>
      </pc:sldChg>
      <pc:sldChg chg="addSp delSp modSp">
        <pc:chgData name="" userId="5864a2d353dfb9ae" providerId="LiveId" clId="{4A365F74-EFBA-44E1-9E58-FE51551D5004}" dt="2023-02-04T14:50:38.543" v="1337" actId="113"/>
        <pc:sldMkLst>
          <pc:docMk/>
          <pc:sldMk cId="0" sldId="298"/>
        </pc:sldMkLst>
        <pc:spChg chg="add del mod">
          <ac:chgData name="" userId="5864a2d353dfb9ae" providerId="LiveId" clId="{4A365F74-EFBA-44E1-9E58-FE51551D5004}" dt="2023-02-03T10:20:33.192" v="51" actId="478"/>
          <ac:spMkLst>
            <pc:docMk/>
            <pc:sldMk cId="0" sldId="298"/>
            <ac:spMk id="2" creationId="{29A3A383-5EE1-43BC-96AA-C51311FA7172}"/>
          </ac:spMkLst>
        </pc:spChg>
        <pc:spChg chg="mod">
          <ac:chgData name="" userId="5864a2d353dfb9ae" providerId="LiveId" clId="{4A365F74-EFBA-44E1-9E58-FE51551D5004}" dt="2023-02-04T14:50:38.543" v="1337" actId="113"/>
          <ac:spMkLst>
            <pc:docMk/>
            <pc:sldMk cId="0" sldId="298"/>
            <ac:spMk id="458" creationId="{00000000-0000-0000-0000-000000000000}"/>
          </ac:spMkLst>
        </pc:spChg>
        <pc:spChg chg="mod">
          <ac:chgData name="" userId="5864a2d353dfb9ae" providerId="LiveId" clId="{4A365F74-EFBA-44E1-9E58-FE51551D5004}" dt="2023-02-04T14:35:22.764" v="1257" actId="1076"/>
          <ac:spMkLst>
            <pc:docMk/>
            <pc:sldMk cId="0" sldId="298"/>
            <ac:spMk id="459" creationId="{00000000-0000-0000-0000-000000000000}"/>
          </ac:spMkLst>
        </pc:spChg>
        <pc:picChg chg="mod">
          <ac:chgData name="" userId="5864a2d353dfb9ae" providerId="LiveId" clId="{4A365F74-EFBA-44E1-9E58-FE51551D5004}" dt="2023-02-03T17:28:38.569" v="922" actId="14100"/>
          <ac:picMkLst>
            <pc:docMk/>
            <pc:sldMk cId="0" sldId="298"/>
            <ac:picMk id="457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26:47.454" v="1575" actId="1076"/>
        <pc:sldMkLst>
          <pc:docMk/>
          <pc:sldMk cId="0" sldId="299"/>
        </pc:sldMkLst>
        <pc:spChg chg="add del mod">
          <ac:chgData name="" userId="5864a2d353dfb9ae" providerId="LiveId" clId="{4A365F74-EFBA-44E1-9E58-FE51551D5004}" dt="2023-02-03T10:20:34.118" v="52" actId="478"/>
          <ac:spMkLst>
            <pc:docMk/>
            <pc:sldMk cId="0" sldId="299"/>
            <ac:spMk id="2" creationId="{9388DB9A-F84D-4628-8BD3-B981ADE995D3}"/>
          </ac:spMkLst>
        </pc:spChg>
        <pc:spChg chg="mod">
          <ac:chgData name="" userId="5864a2d353dfb9ae" providerId="LiveId" clId="{4A365F74-EFBA-44E1-9E58-FE51551D5004}" dt="2023-02-04T14:50:40.319" v="1338" actId="113"/>
          <ac:spMkLst>
            <pc:docMk/>
            <pc:sldMk cId="0" sldId="299"/>
            <ac:spMk id="462" creationId="{00000000-0000-0000-0000-000000000000}"/>
          </ac:spMkLst>
        </pc:spChg>
        <pc:spChg chg="mod">
          <ac:chgData name="" userId="5864a2d353dfb9ae" providerId="LiveId" clId="{4A365F74-EFBA-44E1-9E58-FE51551D5004}" dt="2023-02-04T17:30:24.279" v="1453" actId="113"/>
          <ac:spMkLst>
            <pc:docMk/>
            <pc:sldMk cId="0" sldId="299"/>
            <ac:spMk id="463" creationId="{00000000-0000-0000-0000-000000000000}"/>
          </ac:spMkLst>
        </pc:spChg>
        <pc:picChg chg="mod">
          <ac:chgData name="" userId="5864a2d353dfb9ae" providerId="LiveId" clId="{4A365F74-EFBA-44E1-9E58-FE51551D5004}" dt="2023-02-04T17:30:36.801" v="1458" actId="1076"/>
          <ac:picMkLst>
            <pc:docMk/>
            <pc:sldMk cId="0" sldId="299"/>
            <ac:picMk id="466" creationId="{00000000-0000-0000-0000-000000000000}"/>
          </ac:picMkLst>
        </pc:picChg>
        <pc:inkChg chg="add mod">
          <ac:chgData name="" userId="5864a2d353dfb9ae" providerId="LiveId" clId="{4A365F74-EFBA-44E1-9E58-FE51551D5004}" dt="2023-02-06T14:26:47.454" v="1575" actId="1076"/>
          <ac:inkMkLst>
            <pc:docMk/>
            <pc:sldMk cId="0" sldId="299"/>
            <ac:inkMk id="2" creationId="{644775FD-F5E4-4F16-8E75-DA7462FE6ADA}"/>
          </ac:inkMkLst>
        </pc:inkChg>
      </pc:sldChg>
      <pc:sldChg chg="addSp delSp modSp">
        <pc:chgData name="" userId="5864a2d353dfb9ae" providerId="LiveId" clId="{4A365F74-EFBA-44E1-9E58-FE51551D5004}" dt="2023-02-04T17:30:44.801" v="1460" actId="113"/>
        <pc:sldMkLst>
          <pc:docMk/>
          <pc:sldMk cId="0" sldId="300"/>
        </pc:sldMkLst>
        <pc:spChg chg="add del mod">
          <ac:chgData name="" userId="5864a2d353dfb9ae" providerId="LiveId" clId="{4A365F74-EFBA-44E1-9E58-FE51551D5004}" dt="2023-02-03T10:20:34.967" v="53" actId="478"/>
          <ac:spMkLst>
            <pc:docMk/>
            <pc:sldMk cId="0" sldId="300"/>
            <ac:spMk id="2" creationId="{331C3D02-7E71-47D7-9FF7-006D8CD723D7}"/>
          </ac:spMkLst>
        </pc:spChg>
        <pc:spChg chg="add del mod">
          <ac:chgData name="" userId="5864a2d353dfb9ae" providerId="LiveId" clId="{4A365F74-EFBA-44E1-9E58-FE51551D5004}" dt="2023-02-03T17:38:38.266" v="945"/>
          <ac:spMkLst>
            <pc:docMk/>
            <pc:sldMk cId="0" sldId="300"/>
            <ac:spMk id="8" creationId="{2078A3C2-1EE0-4EFC-9A36-989EE72C94D3}"/>
          </ac:spMkLst>
        </pc:spChg>
        <pc:spChg chg="mod">
          <ac:chgData name="" userId="5864a2d353dfb9ae" providerId="LiveId" clId="{4A365F74-EFBA-44E1-9E58-FE51551D5004}" dt="2023-02-04T14:50:41.760" v="1339" actId="113"/>
          <ac:spMkLst>
            <pc:docMk/>
            <pc:sldMk cId="0" sldId="300"/>
            <ac:spMk id="467" creationId="{00000000-0000-0000-0000-000000000000}"/>
          </ac:spMkLst>
        </pc:spChg>
        <pc:spChg chg="mod">
          <ac:chgData name="" userId="5864a2d353dfb9ae" providerId="LiveId" clId="{4A365F74-EFBA-44E1-9E58-FE51551D5004}" dt="2023-02-04T17:30:44.801" v="1460" actId="113"/>
          <ac:spMkLst>
            <pc:docMk/>
            <pc:sldMk cId="0" sldId="300"/>
            <ac:spMk id="468" creationId="{00000000-0000-0000-0000-000000000000}"/>
          </ac:spMkLst>
        </pc:spChg>
        <pc:picChg chg="add mod">
          <ac:chgData name="" userId="5864a2d353dfb9ae" providerId="LiveId" clId="{4A365F74-EFBA-44E1-9E58-FE51551D5004}" dt="2023-02-04T14:27:51.417" v="1212" actId="1076"/>
          <ac:picMkLst>
            <pc:docMk/>
            <pc:sldMk cId="0" sldId="300"/>
            <ac:picMk id="7" creationId="{AD952E48-DEDE-40BA-9C38-11D3C6410D82}"/>
          </ac:picMkLst>
        </pc:picChg>
        <pc:picChg chg="mod">
          <ac:chgData name="" userId="5864a2d353dfb9ae" providerId="LiveId" clId="{4A365F74-EFBA-44E1-9E58-FE51551D5004}" dt="2023-02-04T14:27:51.417" v="1212" actId="1076"/>
          <ac:picMkLst>
            <pc:docMk/>
            <pc:sldMk cId="0" sldId="300"/>
            <ac:picMk id="471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6T14:27:06.760" v="1579" actId="113"/>
        <pc:sldMkLst>
          <pc:docMk/>
          <pc:sldMk cId="0" sldId="302"/>
        </pc:sldMkLst>
        <pc:spChg chg="add del mod">
          <ac:chgData name="" userId="5864a2d353dfb9ae" providerId="LiveId" clId="{4A365F74-EFBA-44E1-9E58-FE51551D5004}" dt="2023-02-03T10:20:36.790" v="55" actId="478"/>
          <ac:spMkLst>
            <pc:docMk/>
            <pc:sldMk cId="0" sldId="302"/>
            <ac:spMk id="2" creationId="{A64E5CB3-04D1-4256-A9C9-EB1D25B52672}"/>
          </ac:spMkLst>
        </pc:spChg>
        <pc:spChg chg="add mod">
          <ac:chgData name="" userId="5864a2d353dfb9ae" providerId="LiveId" clId="{4A365F74-EFBA-44E1-9E58-FE51551D5004}" dt="2023-02-04T17:30:57.648" v="1462" actId="113"/>
          <ac:spMkLst>
            <pc:docMk/>
            <pc:sldMk cId="0" sldId="302"/>
            <ac:spMk id="7" creationId="{17414AC3-55DD-4E5E-A95F-8AF5FABB0772}"/>
          </ac:spMkLst>
        </pc:spChg>
        <pc:spChg chg="mod">
          <ac:chgData name="" userId="5864a2d353dfb9ae" providerId="LiveId" clId="{4A365F74-EFBA-44E1-9E58-FE51551D5004}" dt="2023-02-04T14:50:43.521" v="1340" actId="113"/>
          <ac:spMkLst>
            <pc:docMk/>
            <pc:sldMk cId="0" sldId="302"/>
            <ac:spMk id="477" creationId="{00000000-0000-0000-0000-000000000000}"/>
          </ac:spMkLst>
        </pc:spChg>
        <pc:spChg chg="mod">
          <ac:chgData name="" userId="5864a2d353dfb9ae" providerId="LiveId" clId="{4A365F74-EFBA-44E1-9E58-FE51551D5004}" dt="2023-02-06T14:27:06.760" v="1579" actId="113"/>
          <ac:spMkLst>
            <pc:docMk/>
            <pc:sldMk cId="0" sldId="302"/>
            <ac:spMk id="478" creationId="{00000000-0000-0000-0000-000000000000}"/>
          </ac:spMkLst>
        </pc:spChg>
        <pc:picChg chg="add mod">
          <ac:chgData name="" userId="5864a2d353dfb9ae" providerId="LiveId" clId="{4A365F74-EFBA-44E1-9E58-FE51551D5004}" dt="2023-02-04T14:34:42.134" v="1245" actId="1076"/>
          <ac:picMkLst>
            <pc:docMk/>
            <pc:sldMk cId="0" sldId="302"/>
            <ac:picMk id="3" creationId="{2DC10E9D-13EE-440F-8585-78578D9081A6}"/>
          </ac:picMkLst>
        </pc:picChg>
        <pc:picChg chg="add mod">
          <ac:chgData name="" userId="5864a2d353dfb9ae" providerId="LiveId" clId="{4A365F74-EFBA-44E1-9E58-FE51551D5004}" dt="2023-02-04T14:34:42.134" v="1245" actId="1076"/>
          <ac:picMkLst>
            <pc:docMk/>
            <pc:sldMk cId="0" sldId="302"/>
            <ac:picMk id="5" creationId="{39B005AB-F89E-46F7-B558-36257276FE80}"/>
          </ac:picMkLst>
        </pc:picChg>
        <pc:picChg chg="add mod modCrop">
          <ac:chgData name="" userId="5864a2d353dfb9ae" providerId="LiveId" clId="{4A365F74-EFBA-44E1-9E58-FE51551D5004}" dt="2023-02-04T14:34:51.092" v="1249" actId="1076"/>
          <ac:picMkLst>
            <pc:docMk/>
            <pc:sldMk cId="0" sldId="302"/>
            <ac:picMk id="8" creationId="{BBFA5286-5E06-415D-9924-1365E29C6DE5}"/>
          </ac:picMkLst>
        </pc:picChg>
        <pc:picChg chg="del mod">
          <ac:chgData name="" userId="5864a2d353dfb9ae" providerId="LiveId" clId="{4A365F74-EFBA-44E1-9E58-FE51551D5004}" dt="2023-02-03T17:38:40.810" v="946" actId="478"/>
          <ac:picMkLst>
            <pc:docMk/>
            <pc:sldMk cId="0" sldId="302"/>
            <ac:picMk id="481" creationId="{00000000-0000-0000-0000-000000000000}"/>
          </ac:picMkLst>
        </pc:picChg>
        <pc:inkChg chg="add">
          <ac:chgData name="" userId="5864a2d353dfb9ae" providerId="LiveId" clId="{4A365F74-EFBA-44E1-9E58-FE51551D5004}" dt="2023-02-04T17:30:59.809" v="1463"/>
          <ac:inkMkLst>
            <pc:docMk/>
            <pc:sldMk cId="0" sldId="302"/>
            <ac:inkMk id="2" creationId="{0DAB6FD9-308D-4775-92FA-165DF0B00292}"/>
          </ac:inkMkLst>
        </pc:inkChg>
        <pc:inkChg chg="add">
          <ac:chgData name="" userId="5864a2d353dfb9ae" providerId="LiveId" clId="{4A365F74-EFBA-44E1-9E58-FE51551D5004}" dt="2023-02-04T17:31:01.353" v="1464"/>
          <ac:inkMkLst>
            <pc:docMk/>
            <pc:sldMk cId="0" sldId="302"/>
            <ac:inkMk id="4" creationId="{6526C442-759A-4CA9-90AF-2D56693C32D9}"/>
          </ac:inkMkLst>
        </pc:inkChg>
      </pc:sldChg>
      <pc:sldChg chg="addSp delSp modSp">
        <pc:chgData name="" userId="5864a2d353dfb9ae" providerId="LiveId" clId="{4A365F74-EFBA-44E1-9E58-FE51551D5004}" dt="2023-02-04T17:31:16.629" v="1465" actId="113"/>
        <pc:sldMkLst>
          <pc:docMk/>
          <pc:sldMk cId="0" sldId="303"/>
        </pc:sldMkLst>
        <pc:spChg chg="add del mod">
          <ac:chgData name="" userId="5864a2d353dfb9ae" providerId="LiveId" clId="{4A365F74-EFBA-44E1-9E58-FE51551D5004}" dt="2023-02-03T10:20:40.489" v="56" actId="478"/>
          <ac:spMkLst>
            <pc:docMk/>
            <pc:sldMk cId="0" sldId="303"/>
            <ac:spMk id="2" creationId="{5EBB7966-8017-4E4A-B825-7C9C229FAB8D}"/>
          </ac:spMkLst>
        </pc:spChg>
        <pc:spChg chg="mod">
          <ac:chgData name="" userId="5864a2d353dfb9ae" providerId="LiveId" clId="{4A365F74-EFBA-44E1-9E58-FE51551D5004}" dt="2023-02-04T14:50:46.064" v="1341" actId="113"/>
          <ac:spMkLst>
            <pc:docMk/>
            <pc:sldMk cId="0" sldId="303"/>
            <ac:spMk id="483" creationId="{00000000-0000-0000-0000-000000000000}"/>
          </ac:spMkLst>
        </pc:spChg>
        <pc:spChg chg="mod">
          <ac:chgData name="" userId="5864a2d353dfb9ae" providerId="LiveId" clId="{4A365F74-EFBA-44E1-9E58-FE51551D5004}" dt="2023-02-04T17:31:16.629" v="1465" actId="113"/>
          <ac:spMkLst>
            <pc:docMk/>
            <pc:sldMk cId="0" sldId="303"/>
            <ac:spMk id="484" creationId="{00000000-0000-0000-0000-000000000000}"/>
          </ac:spMkLst>
        </pc:spChg>
        <pc:spChg chg="del mod">
          <ac:chgData name="" userId="5864a2d353dfb9ae" providerId="LiveId" clId="{4A365F74-EFBA-44E1-9E58-FE51551D5004}" dt="2023-02-04T14:31:19.192" v="1218" actId="478"/>
          <ac:spMkLst>
            <pc:docMk/>
            <pc:sldMk cId="0" sldId="303"/>
            <ac:spMk id="488" creationId="{00000000-0000-0000-0000-000000000000}"/>
          </ac:spMkLst>
        </pc:spChg>
        <pc:spChg chg="del mod">
          <ac:chgData name="" userId="5864a2d353dfb9ae" providerId="LiveId" clId="{4A365F74-EFBA-44E1-9E58-FE51551D5004}" dt="2023-02-04T14:31:15.383" v="1214" actId="478"/>
          <ac:spMkLst>
            <pc:docMk/>
            <pc:sldMk cId="0" sldId="303"/>
            <ac:spMk id="489" creationId="{00000000-0000-0000-0000-000000000000}"/>
          </ac:spMkLst>
        </pc:spChg>
        <pc:spChg chg="del">
          <ac:chgData name="" userId="5864a2d353dfb9ae" providerId="LiveId" clId="{4A365F74-EFBA-44E1-9E58-FE51551D5004}" dt="2023-02-04T14:50:59.585" v="1344" actId="478"/>
          <ac:spMkLst>
            <pc:docMk/>
            <pc:sldMk cId="0" sldId="303"/>
            <ac:spMk id="490" creationId="{00000000-0000-0000-0000-000000000000}"/>
          </ac:spMkLst>
        </pc:spChg>
        <pc:picChg chg="add del mod">
          <ac:chgData name="" userId="5864a2d353dfb9ae" providerId="LiveId" clId="{4A365F74-EFBA-44E1-9E58-FE51551D5004}" dt="2023-02-04T14:51:02.912" v="1346" actId="1076"/>
          <ac:picMkLst>
            <pc:docMk/>
            <pc:sldMk cId="0" sldId="303"/>
            <ac:picMk id="482" creationId="{00000000-0000-0000-0000-000000000000}"/>
          </ac:picMkLst>
        </pc:picChg>
        <pc:picChg chg="del mod">
          <ac:chgData name="" userId="5864a2d353dfb9ae" providerId="LiveId" clId="{4A365F74-EFBA-44E1-9E58-FE51551D5004}" dt="2023-02-04T14:31:18.471" v="1217" actId="478"/>
          <ac:picMkLst>
            <pc:docMk/>
            <pc:sldMk cId="0" sldId="303"/>
            <ac:picMk id="487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4:50:47.760" v="1342" actId="113"/>
        <pc:sldMkLst>
          <pc:docMk/>
          <pc:sldMk cId="0" sldId="304"/>
        </pc:sldMkLst>
        <pc:spChg chg="add del mod">
          <ac:chgData name="" userId="5864a2d353dfb9ae" providerId="LiveId" clId="{4A365F74-EFBA-44E1-9E58-FE51551D5004}" dt="2023-02-03T10:20:41.413" v="57" actId="478"/>
          <ac:spMkLst>
            <pc:docMk/>
            <pc:sldMk cId="0" sldId="304"/>
            <ac:spMk id="2" creationId="{76F28F07-DD9C-4ADE-9B53-459D2CB9DE1A}"/>
          </ac:spMkLst>
        </pc:spChg>
        <pc:spChg chg="mod">
          <ac:chgData name="" userId="5864a2d353dfb9ae" providerId="LiveId" clId="{4A365F74-EFBA-44E1-9E58-FE51551D5004}" dt="2023-02-04T14:50:47.760" v="1342" actId="113"/>
          <ac:spMkLst>
            <pc:docMk/>
            <pc:sldMk cId="0" sldId="304"/>
            <ac:spMk id="491" creationId="{00000000-0000-0000-0000-000000000000}"/>
          </ac:spMkLst>
        </pc:spChg>
        <pc:spChg chg="mod">
          <ac:chgData name="" userId="5864a2d353dfb9ae" providerId="LiveId" clId="{4A365F74-EFBA-44E1-9E58-FE51551D5004}" dt="2023-02-04T14:34:16.060" v="1238" actId="1076"/>
          <ac:spMkLst>
            <pc:docMk/>
            <pc:sldMk cId="0" sldId="304"/>
            <ac:spMk id="492" creationId="{00000000-0000-0000-0000-000000000000}"/>
          </ac:spMkLst>
        </pc:spChg>
        <pc:picChg chg="mod">
          <ac:chgData name="" userId="5864a2d353dfb9ae" providerId="LiveId" clId="{4A365F74-EFBA-44E1-9E58-FE51551D5004}" dt="2023-02-03T17:43:59.562" v="979" actId="1076"/>
          <ac:picMkLst>
            <pc:docMk/>
            <pc:sldMk cId="0" sldId="304"/>
            <ac:picMk id="495" creationId="{00000000-0000-0000-0000-000000000000}"/>
          </ac:picMkLst>
        </pc:picChg>
      </pc:sldChg>
      <pc:sldChg chg="addSp delSp modSp">
        <pc:chgData name="" userId="5864a2d353dfb9ae" providerId="LiveId" clId="{4A365F74-EFBA-44E1-9E58-FE51551D5004}" dt="2023-02-04T14:50:49.632" v="1343" actId="113"/>
        <pc:sldMkLst>
          <pc:docMk/>
          <pc:sldMk cId="0" sldId="305"/>
        </pc:sldMkLst>
        <pc:spChg chg="add del mod">
          <ac:chgData name="" userId="5864a2d353dfb9ae" providerId="LiveId" clId="{4A365F74-EFBA-44E1-9E58-FE51551D5004}" dt="2023-02-03T10:20:43.543" v="58" actId="478"/>
          <ac:spMkLst>
            <pc:docMk/>
            <pc:sldMk cId="0" sldId="305"/>
            <ac:spMk id="2" creationId="{0DEB8426-FB23-4C26-BF16-505AA018A841}"/>
          </ac:spMkLst>
        </pc:spChg>
        <pc:spChg chg="mod">
          <ac:chgData name="" userId="5864a2d353dfb9ae" providerId="LiveId" clId="{4A365F74-EFBA-44E1-9E58-FE51551D5004}" dt="2023-02-04T14:50:49.632" v="1343" actId="113"/>
          <ac:spMkLst>
            <pc:docMk/>
            <pc:sldMk cId="0" sldId="305"/>
            <ac:spMk id="498" creationId="{00000000-0000-0000-0000-000000000000}"/>
          </ac:spMkLst>
        </pc:spChg>
        <pc:spChg chg="mod">
          <ac:chgData name="" userId="5864a2d353dfb9ae" providerId="LiveId" clId="{4A365F74-EFBA-44E1-9E58-FE51551D5004}" dt="2023-02-04T14:33:59.453" v="1231" actId="1076"/>
          <ac:spMkLst>
            <pc:docMk/>
            <pc:sldMk cId="0" sldId="305"/>
            <ac:spMk id="499" creationId="{00000000-0000-0000-0000-000000000000}"/>
          </ac:spMkLst>
        </pc:spChg>
        <pc:spChg chg="mod">
          <ac:chgData name="" userId="5864a2d353dfb9ae" providerId="LiveId" clId="{4A365F74-EFBA-44E1-9E58-FE51551D5004}" dt="2023-02-04T14:33:47.862" v="1227"/>
          <ac:spMkLst>
            <pc:docMk/>
            <pc:sldMk cId="0" sldId="305"/>
            <ac:spMk id="502" creationId="{00000000-0000-0000-0000-000000000000}"/>
          </ac:spMkLst>
        </pc:spChg>
        <pc:spChg chg="mod">
          <ac:chgData name="" userId="5864a2d353dfb9ae" providerId="LiveId" clId="{4A365F74-EFBA-44E1-9E58-FE51551D5004}" dt="2023-02-04T14:33:52.782" v="1229"/>
          <ac:spMkLst>
            <pc:docMk/>
            <pc:sldMk cId="0" sldId="305"/>
            <ac:spMk id="503" creationId="{00000000-0000-0000-0000-000000000000}"/>
          </ac:spMkLst>
        </pc:spChg>
        <pc:picChg chg="mod modCrop">
          <ac:chgData name="" userId="5864a2d353dfb9ae" providerId="LiveId" clId="{4A365F74-EFBA-44E1-9E58-FE51551D5004}" dt="2023-02-04T14:33:47.862" v="1227"/>
          <ac:picMkLst>
            <pc:docMk/>
            <pc:sldMk cId="0" sldId="305"/>
            <ac:picMk id="496" creationId="{00000000-0000-0000-0000-000000000000}"/>
          </ac:picMkLst>
        </pc:picChg>
        <pc:picChg chg="mod modCrop">
          <ac:chgData name="" userId="5864a2d353dfb9ae" providerId="LiveId" clId="{4A365F74-EFBA-44E1-9E58-FE51551D5004}" dt="2023-02-04T14:33:52.782" v="1229"/>
          <ac:picMkLst>
            <pc:docMk/>
            <pc:sldMk cId="0" sldId="305"/>
            <ac:picMk id="497" creationId="{00000000-0000-0000-0000-000000000000}"/>
          </ac:picMkLst>
        </pc:picChg>
      </pc:sldChg>
      <pc:sldChg chg="addSp delSp modSp add">
        <pc:chgData name="" userId="5864a2d353dfb9ae" providerId="LiveId" clId="{4A365F74-EFBA-44E1-9E58-FE51551D5004}" dt="2023-02-04T14:06:49.158" v="1068" actId="208"/>
        <pc:sldMkLst>
          <pc:docMk/>
          <pc:sldMk cId="1258886050" sldId="306"/>
        </pc:sldMkLst>
        <pc:spChg chg="add del mod">
          <ac:chgData name="" userId="5864a2d353dfb9ae" providerId="LiveId" clId="{4A365F74-EFBA-44E1-9E58-FE51551D5004}" dt="2023-02-03T13:36:05.564" v="252" actId="478"/>
          <ac:spMkLst>
            <pc:docMk/>
            <pc:sldMk cId="1258886050" sldId="306"/>
            <ac:spMk id="2" creationId="{2701E179-2093-4286-84B9-1F180ACBBADC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11" creationId="{F2658731-343D-46E1-8916-835E702122A3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26" creationId="{0C0D9D5C-9A20-4CEE-B18D-E50496658B51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27" creationId="{0AFB07F5-5FA6-46C3-91CD-F3D5922A2E16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29" creationId="{50C621B9-1732-4932-98ED-B01336534DDF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30" creationId="{AE8CFA78-5F76-4430-9408-D0AA94B4114B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31" creationId="{85A6B90F-F31C-473B-8C85-1AA58D2912A4}"/>
          </ac:spMkLst>
        </pc:spChg>
        <pc:spChg chg="add mod">
          <ac:chgData name="" userId="5864a2d353dfb9ae" providerId="LiveId" clId="{4A365F74-EFBA-44E1-9E58-FE51551D5004}" dt="2023-02-03T14:40:08.065" v="302" actId="571"/>
          <ac:spMkLst>
            <pc:docMk/>
            <pc:sldMk cId="1258886050" sldId="306"/>
            <ac:spMk id="35" creationId="{D4FDF111-E6A2-4079-89E0-0F7E93F4A57D}"/>
          </ac:spMkLst>
        </pc:spChg>
        <pc:spChg chg="add mod">
          <ac:chgData name="" userId="5864a2d353dfb9ae" providerId="LiveId" clId="{4A365F74-EFBA-44E1-9E58-FE51551D5004}" dt="2023-02-04T14:06:49.158" v="1068" actId="208"/>
          <ac:spMkLst>
            <pc:docMk/>
            <pc:sldMk cId="1258886050" sldId="306"/>
            <ac:spMk id="36" creationId="{4C2ED58F-D5B6-49B8-95D8-5D3B0730C52B}"/>
          </ac:spMkLst>
        </pc:spChg>
        <pc:spChg chg="mod">
          <ac:chgData name="" userId="5864a2d353dfb9ae" providerId="LiveId" clId="{4A365F74-EFBA-44E1-9E58-FE51551D5004}" dt="2023-02-04T14:06:36.151" v="1067" actId="1076"/>
          <ac:spMkLst>
            <pc:docMk/>
            <pc:sldMk cId="1258886050" sldId="306"/>
            <ac:spMk id="159" creationId="{00000000-0000-0000-0000-000000000000}"/>
          </ac:spMkLst>
        </pc:spChg>
        <pc:spChg chg="del mod">
          <ac:chgData name="" userId="5864a2d353dfb9ae" providerId="LiveId" clId="{4A365F74-EFBA-44E1-9E58-FE51551D5004}" dt="2023-02-03T13:34:07.330" v="225" actId="478"/>
          <ac:spMkLst>
            <pc:docMk/>
            <pc:sldMk cId="1258886050" sldId="306"/>
            <ac:spMk id="161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62" creationId="{00000000-0000-0000-0000-000000000000}"/>
          </ac:spMkLst>
        </pc:spChg>
        <pc:spChg chg="del mod">
          <ac:chgData name="" userId="5864a2d353dfb9ae" providerId="LiveId" clId="{4A365F74-EFBA-44E1-9E58-FE51551D5004}" dt="2023-02-03T13:34:07.727" v="226" actId="478"/>
          <ac:spMkLst>
            <pc:docMk/>
            <pc:sldMk cId="1258886050" sldId="306"/>
            <ac:spMk id="163" creationId="{00000000-0000-0000-0000-000000000000}"/>
          </ac:spMkLst>
        </pc:spChg>
        <pc:spChg chg="del">
          <ac:chgData name="" userId="5864a2d353dfb9ae" providerId="LiveId" clId="{4A365F74-EFBA-44E1-9E58-FE51551D5004}" dt="2023-02-03T13:35:06.288" v="242" actId="478"/>
          <ac:spMkLst>
            <pc:docMk/>
            <pc:sldMk cId="1258886050" sldId="306"/>
            <ac:spMk id="164" creationId="{00000000-0000-0000-0000-000000000000}"/>
          </ac:spMkLst>
        </pc:spChg>
        <pc:spChg chg="del mod">
          <ac:chgData name="" userId="5864a2d353dfb9ae" providerId="LiveId" clId="{4A365F74-EFBA-44E1-9E58-FE51551D5004}" dt="2023-02-03T13:34:08.143" v="227" actId="478"/>
          <ac:spMkLst>
            <pc:docMk/>
            <pc:sldMk cId="1258886050" sldId="306"/>
            <ac:spMk id="165" creationId="{00000000-0000-0000-0000-000000000000}"/>
          </ac:spMkLst>
        </pc:spChg>
        <pc:spChg chg="del">
          <ac:chgData name="" userId="5864a2d353dfb9ae" providerId="LiveId" clId="{4A365F74-EFBA-44E1-9E58-FE51551D5004}" dt="2023-02-03T13:37:06.124" v="266" actId="478"/>
          <ac:spMkLst>
            <pc:docMk/>
            <pc:sldMk cId="1258886050" sldId="306"/>
            <ac:spMk id="166" creationId="{00000000-0000-0000-0000-000000000000}"/>
          </ac:spMkLst>
        </pc:spChg>
        <pc:spChg chg="del mod">
          <ac:chgData name="" userId="5864a2d353dfb9ae" providerId="LiveId" clId="{4A365F74-EFBA-44E1-9E58-FE51551D5004}" dt="2023-02-03T13:34:09.135" v="228" actId="478"/>
          <ac:spMkLst>
            <pc:docMk/>
            <pc:sldMk cId="1258886050" sldId="306"/>
            <ac:spMk id="167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68" creationId="{00000000-0000-0000-0000-000000000000}"/>
          </ac:spMkLst>
        </pc:spChg>
        <pc:spChg chg="del mod">
          <ac:chgData name="" userId="5864a2d353dfb9ae" providerId="LiveId" clId="{4A365F74-EFBA-44E1-9E58-FE51551D5004}" dt="2023-02-03T13:34:11.278" v="231" actId="478"/>
          <ac:spMkLst>
            <pc:docMk/>
            <pc:sldMk cId="1258886050" sldId="306"/>
            <ac:spMk id="169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70" creationId="{00000000-0000-0000-0000-000000000000}"/>
          </ac:spMkLst>
        </pc:spChg>
        <pc:spChg chg="del mod">
          <ac:chgData name="" userId="5864a2d353dfb9ae" providerId="LiveId" clId="{4A365F74-EFBA-44E1-9E58-FE51551D5004}" dt="2023-02-03T13:34:09.728" v="229" actId="478"/>
          <ac:spMkLst>
            <pc:docMk/>
            <pc:sldMk cId="1258886050" sldId="306"/>
            <ac:spMk id="171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72" creationId="{00000000-0000-0000-0000-000000000000}"/>
          </ac:spMkLst>
        </pc:spChg>
        <pc:spChg chg="del mod">
          <ac:chgData name="" userId="5864a2d353dfb9ae" providerId="LiveId" clId="{4A365F74-EFBA-44E1-9E58-FE51551D5004}" dt="2023-02-03T13:34:10.749" v="230" actId="478"/>
          <ac:spMkLst>
            <pc:docMk/>
            <pc:sldMk cId="1258886050" sldId="306"/>
            <ac:spMk id="173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74" creationId="{00000000-0000-0000-0000-000000000000}"/>
          </ac:spMkLst>
        </pc:spChg>
        <pc:spChg chg="del mod">
          <ac:chgData name="" userId="5864a2d353dfb9ae" providerId="LiveId" clId="{4A365F74-EFBA-44E1-9E58-FE51551D5004}" dt="2023-02-03T13:34:11.757" v="232" actId="478"/>
          <ac:spMkLst>
            <pc:docMk/>
            <pc:sldMk cId="1258886050" sldId="306"/>
            <ac:spMk id="175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76" creationId="{00000000-0000-0000-0000-000000000000}"/>
          </ac:spMkLst>
        </pc:spChg>
        <pc:spChg chg="del mod">
          <ac:chgData name="" userId="5864a2d353dfb9ae" providerId="LiveId" clId="{4A365F74-EFBA-44E1-9E58-FE51551D5004}" dt="2023-02-03T13:34:12.253" v="233" actId="478"/>
          <ac:spMkLst>
            <pc:docMk/>
            <pc:sldMk cId="1258886050" sldId="306"/>
            <ac:spMk id="177" creationId="{00000000-0000-0000-0000-000000000000}"/>
          </ac:spMkLst>
        </pc:spChg>
        <pc:spChg chg="mod">
          <ac:chgData name="" userId="5864a2d353dfb9ae" providerId="LiveId" clId="{4A365F74-EFBA-44E1-9E58-FE51551D5004}" dt="2023-02-03T14:30:08.377" v="278"/>
          <ac:spMkLst>
            <pc:docMk/>
            <pc:sldMk cId="1258886050" sldId="306"/>
            <ac:spMk id="178" creationId="{00000000-0000-0000-0000-000000000000}"/>
          </ac:spMkLst>
        </pc:spChg>
        <pc:picChg chg="mod ord">
          <ac:chgData name="" userId="5864a2d353dfb9ae" providerId="LiveId" clId="{4A365F74-EFBA-44E1-9E58-FE51551D5004}" dt="2023-02-03T14:40:23.909" v="306" actId="1076"/>
          <ac:picMkLst>
            <pc:docMk/>
            <pc:sldMk cId="1258886050" sldId="306"/>
            <ac:picMk id="4" creationId="{B7CC4159-86EA-4C41-9C1B-88E34DF206DE}"/>
          </ac:picMkLst>
        </pc:picChg>
        <pc:picChg chg="add mod">
          <ac:chgData name="" userId="5864a2d353dfb9ae" providerId="LiveId" clId="{4A365F74-EFBA-44E1-9E58-FE51551D5004}" dt="2023-02-03T14:40:08.065" v="302" actId="571"/>
          <ac:picMkLst>
            <pc:docMk/>
            <pc:sldMk cId="1258886050" sldId="306"/>
            <ac:picMk id="33" creationId="{4C6B4A45-FB5F-429E-8ACE-0F5908175858}"/>
          </ac:picMkLst>
        </pc:picChg>
        <pc:picChg chg="del">
          <ac:chgData name="" userId="5864a2d353dfb9ae" providerId="LiveId" clId="{4A365F74-EFBA-44E1-9E58-FE51551D5004}" dt="2023-02-03T13:31:59.940" v="204" actId="478"/>
          <ac:picMkLst>
            <pc:docMk/>
            <pc:sldMk cId="1258886050" sldId="306"/>
            <ac:picMk id="160" creationId="{00000000-0000-0000-0000-000000000000}"/>
          </ac:picMkLst>
        </pc:pic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5" creationId="{1B9CD5D7-4844-45D9-ADD9-A614BD91531A}"/>
          </ac:cxnSpMkLst>
        </pc:cxn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28" creationId="{91B2C9BC-E43A-499A-98FE-B2E51BCDD57B}"/>
          </ac:cxnSpMkLst>
        </pc:cxn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32" creationId="{22335B06-36E7-49F4-891E-38A0D59F1DDD}"/>
          </ac:cxnSpMkLst>
        </pc:cxn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34" creationId="{BF7FC0A6-05B2-42B0-8C83-67914D2E87AD}"/>
          </ac:cxnSpMkLst>
        </pc:cxn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37" creationId="{77D8D82E-DDBB-4547-B9EC-64DF3A64F3D6}"/>
          </ac:cxnSpMkLst>
        </pc:cxn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39" creationId="{92B8AE6C-25BB-4474-BA65-D850262FA9FD}"/>
          </ac:cxnSpMkLst>
        </pc:cxnChg>
        <pc:cxnChg chg="add mod">
          <ac:chgData name="" userId="5864a2d353dfb9ae" providerId="LiveId" clId="{4A365F74-EFBA-44E1-9E58-FE51551D5004}" dt="2023-02-04T14:06:33.163" v="1065" actId="13822"/>
          <ac:cxnSpMkLst>
            <pc:docMk/>
            <pc:sldMk cId="1258886050" sldId="306"/>
            <ac:cxnSpMk id="41" creationId="{4EEF14AE-9E6F-458A-8DA0-196F12030FA0}"/>
          </ac:cxnSpMkLst>
        </pc:cxnChg>
      </pc:sldChg>
      <pc:sldMasterChg chg="modSldLayout">
        <pc:chgData name="" userId="5864a2d353dfb9ae" providerId="LiveId" clId="{4A365F74-EFBA-44E1-9E58-FE51551D5004}" dt="2023-02-03T10:19:03.718" v="8" actId="478"/>
        <pc:sldMasterMkLst>
          <pc:docMk/>
          <pc:sldMasterMk cId="2029971545" sldId="2147483687"/>
        </pc:sldMasterMkLst>
        <pc:sldLayoutChg chg="delSp">
          <pc:chgData name="" userId="5864a2d353dfb9ae" providerId="LiveId" clId="{4A365F74-EFBA-44E1-9E58-FE51551D5004}" dt="2023-02-03T10:18:46.347" v="7" actId="478"/>
          <pc:sldLayoutMkLst>
            <pc:docMk/>
            <pc:sldMasterMk cId="2029971545" sldId="2147483687"/>
            <pc:sldLayoutMk cId="2665151093" sldId="2147483688"/>
          </pc:sldLayoutMkLst>
          <pc:spChg chg="del">
            <ac:chgData name="" userId="5864a2d353dfb9ae" providerId="LiveId" clId="{4A365F74-EFBA-44E1-9E58-FE51551D5004}" dt="2023-02-03T10:18:46.347" v="7" actId="478"/>
            <ac:spMkLst>
              <pc:docMk/>
              <pc:sldMasterMk cId="2029971545" sldId="2147483687"/>
              <pc:sldLayoutMk cId="2665151093" sldId="2147483688"/>
              <ac:spMk id="9" creationId="{00000000-0000-0000-0000-000000000000}"/>
            </ac:spMkLst>
          </pc:spChg>
        </pc:sldLayoutChg>
        <pc:sldLayoutChg chg="delSp">
          <pc:chgData name="" userId="5864a2d353dfb9ae" providerId="LiveId" clId="{4A365F74-EFBA-44E1-9E58-FE51551D5004}" dt="2023-02-03T10:18:44.075" v="6" actId="478"/>
          <pc:sldLayoutMkLst>
            <pc:docMk/>
            <pc:sldMasterMk cId="2029971545" sldId="2147483687"/>
            <pc:sldLayoutMk cId="2863350236" sldId="2147483689"/>
          </pc:sldLayoutMkLst>
          <pc:spChg chg="del">
            <ac:chgData name="" userId="5864a2d353dfb9ae" providerId="LiveId" clId="{4A365F74-EFBA-44E1-9E58-FE51551D5004}" dt="2023-02-03T10:18:44.075" v="6" actId="478"/>
            <ac:spMkLst>
              <pc:docMk/>
              <pc:sldMasterMk cId="2029971545" sldId="2147483687"/>
              <pc:sldLayoutMk cId="2863350236" sldId="2147483689"/>
              <ac:spMk id="13" creationId="{00000000-0000-0000-0000-000000000000}"/>
            </ac:spMkLst>
          </pc:spChg>
        </pc:sldLayoutChg>
        <pc:sldLayoutChg chg="delSp">
          <pc:chgData name="" userId="5864a2d353dfb9ae" providerId="LiveId" clId="{4A365F74-EFBA-44E1-9E58-FE51551D5004}" dt="2023-02-03T10:19:03.718" v="8" actId="478"/>
          <pc:sldLayoutMkLst>
            <pc:docMk/>
            <pc:sldMasterMk cId="2029971545" sldId="2147483687"/>
            <pc:sldLayoutMk cId="3113914956" sldId="2147483690"/>
          </pc:sldLayoutMkLst>
          <pc:spChg chg="del">
            <ac:chgData name="" userId="5864a2d353dfb9ae" providerId="LiveId" clId="{4A365F74-EFBA-44E1-9E58-FE51551D5004}" dt="2023-02-03T10:19:03.718" v="8" actId="478"/>
            <ac:spMkLst>
              <pc:docMk/>
              <pc:sldMasterMk cId="2029971545" sldId="2147483687"/>
              <pc:sldLayoutMk cId="3113914956" sldId="2147483690"/>
              <ac:spMk id="9" creationId="{00000000-0000-0000-0000-000000000000}"/>
            </ac:spMkLst>
          </pc:spChg>
        </pc:sldLayoutChg>
      </pc:sldMasterChg>
    </pc:docChg>
  </pc:docChgLst>
  <pc:docChgLst>
    <pc:chgData name="Clemente Gotelli" userId="33864a49-dd69-49f7-ad0d-5430047e6bcd" providerId="ADAL" clId="{02E6EE9F-7ED9-47D8-B645-B9FBBFC289A8}"/>
    <pc:docChg chg="modSld">
      <pc:chgData name="Clemente Gotelli" userId="33864a49-dd69-49f7-ad0d-5430047e6bcd" providerId="ADAL" clId="{02E6EE9F-7ED9-47D8-B645-B9FBBFC289A8}" dt="2023-01-30T09:24:39.133" v="2" actId="1076"/>
      <pc:docMkLst>
        <pc:docMk/>
      </pc:docMkLst>
    </pc:docChg>
  </pc:docChgLst>
  <pc:docChgLst>
    <pc:chgData name="Yanan" userId="a199dd68-4b3b-4795-8df9-c2916ec12e18" providerId="ADAL" clId="{928925E1-702E-437A-9A45-7DE1776ECD2E}"/>
    <pc:docChg chg="undo custSel delSld modSld sldOrd modMainMaster">
      <pc:chgData name="Yanan" userId="a199dd68-4b3b-4795-8df9-c2916ec12e18" providerId="ADAL" clId="{928925E1-702E-437A-9A45-7DE1776ECD2E}" dt="2025-02-24T09:15:56.308" v="421" actId="1076"/>
      <pc:docMkLst>
        <pc:docMk/>
      </pc:docMkLst>
      <pc:sldChg chg="addSp delSp modSp mod modClrScheme chgLayout">
        <pc:chgData name="Yanan" userId="a199dd68-4b3b-4795-8df9-c2916ec12e18" providerId="ADAL" clId="{928925E1-702E-437A-9A45-7DE1776ECD2E}" dt="2025-02-24T09:15:56.308" v="421" actId="1076"/>
        <pc:sldMkLst>
          <pc:docMk/>
          <pc:sldMk cId="0" sldId="256"/>
        </pc:sldMkLst>
        <pc:spChg chg="add del mod ord">
          <ac:chgData name="Yanan" userId="a199dd68-4b3b-4795-8df9-c2916ec12e18" providerId="ADAL" clId="{928925E1-702E-437A-9A45-7DE1776ECD2E}" dt="2025-02-24T09:14:35.895" v="418" actId="120"/>
          <ac:spMkLst>
            <pc:docMk/>
            <pc:sldMk cId="0" sldId="256"/>
            <ac:spMk id="2" creationId="{53CC16C1-CAC3-45CF-9453-33EB0A47083B}"/>
          </ac:spMkLst>
        </pc:spChg>
        <pc:spChg chg="add del mod">
          <ac:chgData name="Yanan" userId="a199dd68-4b3b-4795-8df9-c2916ec12e18" providerId="ADAL" clId="{928925E1-702E-437A-9A45-7DE1776ECD2E}" dt="2025-02-23T15:05:27.407" v="20" actId="478"/>
          <ac:spMkLst>
            <pc:docMk/>
            <pc:sldMk cId="0" sldId="256"/>
            <ac:spMk id="4" creationId="{BDCF76E3-0F1F-476F-B907-041FF87602EF}"/>
          </ac:spMkLst>
        </pc:spChg>
        <pc:spChg chg="add mod">
          <ac:chgData name="Yanan" userId="a199dd68-4b3b-4795-8df9-c2916ec12e18" providerId="ADAL" clId="{928925E1-702E-437A-9A45-7DE1776ECD2E}" dt="2025-02-23T15:05:35.122" v="22"/>
          <ac:spMkLst>
            <pc:docMk/>
            <pc:sldMk cId="0" sldId="256"/>
            <ac:spMk id="8" creationId="{592127E8-407F-4B94-9070-9271D477D86B}"/>
          </ac:spMkLst>
        </pc:spChg>
        <pc:spChg chg="mod">
          <ac:chgData name="Yanan" userId="a199dd68-4b3b-4795-8df9-c2916ec12e18" providerId="ADAL" clId="{928925E1-702E-437A-9A45-7DE1776ECD2E}" dt="2025-02-23T15:04:55.457" v="1" actId="21"/>
          <ac:spMkLst>
            <pc:docMk/>
            <pc:sldMk cId="0" sldId="256"/>
            <ac:spMk id="11" creationId="{338188C1-65B6-4CAB-8644-411B710B00C3}"/>
          </ac:spMkLst>
        </pc:spChg>
        <pc:spChg chg="del">
          <ac:chgData name="Yanan" userId="a199dd68-4b3b-4795-8df9-c2916ec12e18" providerId="ADAL" clId="{928925E1-702E-437A-9A45-7DE1776ECD2E}" dt="2025-02-23T15:05:34.611" v="21" actId="478"/>
          <ac:spMkLst>
            <pc:docMk/>
            <pc:sldMk cId="0" sldId="256"/>
            <ac:spMk id="12" creationId="{1F31270C-4E7F-4F32-8F8A-21CFB66AF8AE}"/>
          </ac:spMkLst>
        </pc:spChg>
        <pc:picChg chg="add mod">
          <ac:chgData name="Yanan" userId="a199dd68-4b3b-4795-8df9-c2916ec12e18" providerId="ADAL" clId="{928925E1-702E-437A-9A45-7DE1776ECD2E}" dt="2025-02-24T09:15:56.308" v="421" actId="1076"/>
          <ac:picMkLst>
            <pc:docMk/>
            <pc:sldMk cId="0" sldId="256"/>
            <ac:picMk id="6" creationId="{9B532717-BF90-4CA8-BFD4-E6122038F3AF}"/>
          </ac:picMkLst>
        </pc:picChg>
        <pc:picChg chg="add del mod">
          <ac:chgData name="Yanan" userId="a199dd68-4b3b-4795-8df9-c2916ec12e18" providerId="ADAL" clId="{928925E1-702E-437A-9A45-7DE1776ECD2E}" dt="2025-02-24T09:15:54.018" v="419" actId="478"/>
          <ac:picMkLst>
            <pc:docMk/>
            <pc:sldMk cId="0" sldId="256"/>
            <ac:picMk id="9" creationId="{40205EF2-82DD-4F92-8726-8659EBFECF0C}"/>
          </ac:picMkLst>
        </pc:picChg>
        <pc:picChg chg="del">
          <ac:chgData name="Yanan" userId="a199dd68-4b3b-4795-8df9-c2916ec12e18" providerId="ADAL" clId="{928925E1-702E-437A-9A45-7DE1776ECD2E}" dt="2025-02-23T15:05:34.611" v="21" actId="478"/>
          <ac:picMkLst>
            <pc:docMk/>
            <pc:sldMk cId="0" sldId="256"/>
            <ac:picMk id="13" creationId="{935438B6-B25D-4C9A-B9C3-CAAF7ECC2467}"/>
          </ac:picMkLst>
        </pc:picChg>
      </pc:sldChg>
      <pc:sldChg chg="addSp delSp modSp mod modClrScheme chgLayout">
        <pc:chgData name="Yanan" userId="a199dd68-4b3b-4795-8df9-c2916ec12e18" providerId="ADAL" clId="{928925E1-702E-437A-9A45-7DE1776ECD2E}" dt="2025-02-23T15:26:14.766" v="331" actId="700"/>
        <pc:sldMkLst>
          <pc:docMk/>
          <pc:sldMk cId="0" sldId="257"/>
        </pc:sldMkLst>
        <pc:spChg chg="add del mod ord">
          <ac:chgData name="Yanan" userId="a199dd68-4b3b-4795-8df9-c2916ec12e18" providerId="ADAL" clId="{928925E1-702E-437A-9A45-7DE1776ECD2E}" dt="2025-02-23T15:06:15.493" v="32" actId="700"/>
          <ac:spMkLst>
            <pc:docMk/>
            <pc:sldMk cId="0" sldId="257"/>
            <ac:spMk id="2" creationId="{B01D9C19-9BBE-4FC3-832A-781551E9ACA0}"/>
          </ac:spMkLst>
        </pc:spChg>
        <pc:spChg chg="add del mod ord">
          <ac:chgData name="Yanan" userId="a199dd68-4b3b-4795-8df9-c2916ec12e18" providerId="ADAL" clId="{928925E1-702E-437A-9A45-7DE1776ECD2E}" dt="2025-02-23T15:06:37.130" v="38" actId="700"/>
          <ac:spMkLst>
            <pc:docMk/>
            <pc:sldMk cId="0" sldId="257"/>
            <ac:spMk id="3" creationId="{FD521F22-7A07-49CC-ABE2-A4DA421DEDF4}"/>
          </ac:spMkLst>
        </pc:spChg>
        <pc:spChg chg="add del mod ord">
          <ac:chgData name="Yanan" userId="a199dd68-4b3b-4795-8df9-c2916ec12e18" providerId="ADAL" clId="{928925E1-702E-437A-9A45-7DE1776ECD2E}" dt="2025-02-23T15:07:14.221" v="43" actId="700"/>
          <ac:spMkLst>
            <pc:docMk/>
            <pc:sldMk cId="0" sldId="257"/>
            <ac:spMk id="4" creationId="{C73149BE-EDE9-4A22-8CE9-6DBD75D41C61}"/>
          </ac:spMkLst>
        </pc:spChg>
        <pc:spChg chg="add del mod ord">
          <ac:chgData name="Yanan" userId="a199dd68-4b3b-4795-8df9-c2916ec12e18" providerId="ADAL" clId="{928925E1-702E-437A-9A45-7DE1776ECD2E}" dt="2025-02-23T15:08:05.582" v="47" actId="478"/>
          <ac:spMkLst>
            <pc:docMk/>
            <pc:sldMk cId="0" sldId="257"/>
            <ac:spMk id="5" creationId="{4D1B1243-1548-4858-ADB3-924A8DCA01CB}"/>
          </ac:spMkLst>
        </pc:spChg>
        <pc:spChg chg="mod">
          <ac:chgData name="Yanan" userId="a199dd68-4b3b-4795-8df9-c2916ec12e18" providerId="ADAL" clId="{928925E1-702E-437A-9A45-7DE1776ECD2E}" dt="2025-02-23T15:07:22.274" v="44" actId="2711"/>
          <ac:spMkLst>
            <pc:docMk/>
            <pc:sldMk cId="0" sldId="257"/>
            <ac:spMk id="13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06:22.045" v="33" actId="478"/>
          <ac:spMkLst>
            <pc:docMk/>
            <pc:sldMk cId="0" sldId="257"/>
            <ac:spMk id="13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06:22.045" v="33" actId="478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07:47.651" v="45" actId="2711"/>
          <ac:spMkLst>
            <pc:docMk/>
            <pc:sldMk cId="0" sldId="257"/>
            <ac:spMk id="140" creationId="{00000000-0000-0000-0000-000000000000}"/>
          </ac:spMkLst>
        </pc:spChg>
      </pc:sldChg>
      <pc:sldChg chg="addSp delSp modSp mod modClrScheme chgLayout">
        <pc:chgData name="Yanan" userId="a199dd68-4b3b-4795-8df9-c2916ec12e18" providerId="ADAL" clId="{928925E1-702E-437A-9A45-7DE1776ECD2E}" dt="2025-02-23T15:26:39.313" v="333" actId="700"/>
        <pc:sldMkLst>
          <pc:docMk/>
          <pc:sldMk cId="0" sldId="258"/>
        </pc:sldMkLst>
        <pc:spChg chg="add del mod ord">
          <ac:chgData name="Yanan" userId="a199dd68-4b3b-4795-8df9-c2916ec12e18" providerId="ADAL" clId="{928925E1-702E-437A-9A45-7DE1776ECD2E}" dt="2025-02-23T15:08:39.743" v="49" actId="478"/>
          <ac:spMkLst>
            <pc:docMk/>
            <pc:sldMk cId="0" sldId="258"/>
            <ac:spMk id="2" creationId="{ECEB04AB-3B5E-472B-9EAF-F69B27F49BA2}"/>
          </ac:spMkLst>
        </pc:spChg>
        <pc:spChg chg="mod">
          <ac:chgData name="Yanan" userId="a199dd68-4b3b-4795-8df9-c2916ec12e18" providerId="ADAL" clId="{928925E1-702E-437A-9A45-7DE1776ECD2E}" dt="2025-02-23T15:08:44.064" v="50" actId="2711"/>
          <ac:spMkLst>
            <pc:docMk/>
            <pc:sldMk cId="0" sldId="258"/>
            <ac:spMk id="14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06:24.907" v="34" actId="478"/>
          <ac:spMkLst>
            <pc:docMk/>
            <pc:sldMk cId="0" sldId="258"/>
            <ac:spMk id="14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06:25.491" v="35" actId="478"/>
          <ac:spMkLst>
            <pc:docMk/>
            <pc:sldMk cId="0" sldId="258"/>
            <ac:spMk id="143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0:32.835" v="100" actId="20577"/>
          <ac:spMkLst>
            <pc:docMk/>
            <pc:sldMk cId="0" sldId="258"/>
            <ac:spMk id="144" creationId="{00000000-0000-0000-0000-000000000000}"/>
          </ac:spMkLst>
        </pc:spChg>
      </pc:sldChg>
      <pc:sldChg chg="addSp delSp modSp mod modClrScheme chgLayout">
        <pc:chgData name="Yanan" userId="a199dd68-4b3b-4795-8df9-c2916ec12e18" providerId="ADAL" clId="{928925E1-702E-437A-9A45-7DE1776ECD2E}" dt="2025-02-23T15:26:39.313" v="333" actId="700"/>
        <pc:sldMkLst>
          <pc:docMk/>
          <pc:sldMk cId="0" sldId="259"/>
        </pc:sldMkLst>
        <pc:spChg chg="add del mod ord">
          <ac:chgData name="Yanan" userId="a199dd68-4b3b-4795-8df9-c2916ec12e18" providerId="ADAL" clId="{928925E1-702E-437A-9A45-7DE1776ECD2E}" dt="2025-02-23T15:09:58.970" v="92" actId="478"/>
          <ac:spMkLst>
            <pc:docMk/>
            <pc:sldMk cId="0" sldId="259"/>
            <ac:spMk id="2" creationId="{C06A05D6-C4CB-44A4-A71C-F815CF4D299E}"/>
          </ac:spMkLst>
        </pc:spChg>
        <pc:spChg chg="add mod">
          <ac:chgData name="Yanan" userId="a199dd68-4b3b-4795-8df9-c2916ec12e18" providerId="ADAL" clId="{928925E1-702E-437A-9A45-7DE1776ECD2E}" dt="2025-02-23T15:10:47.740" v="103"/>
          <ac:spMkLst>
            <pc:docMk/>
            <pc:sldMk cId="0" sldId="259"/>
            <ac:spMk id="7" creationId="{BD4C35A2-48F4-41A8-B278-4E1ACCA53E76}"/>
          </ac:spMkLst>
        </pc:spChg>
        <pc:spChg chg="del">
          <ac:chgData name="Yanan" userId="a199dd68-4b3b-4795-8df9-c2916ec12e18" providerId="ADAL" clId="{928925E1-702E-437A-9A45-7DE1776ECD2E}" dt="2025-02-23T15:10:47.598" v="102" actId="478"/>
          <ac:spMkLst>
            <pc:docMk/>
            <pc:sldMk cId="0" sldId="259"/>
            <ac:spMk id="14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41.696" v="328" actId="478"/>
          <ac:spMkLst>
            <pc:docMk/>
            <pc:sldMk cId="0" sldId="259"/>
            <ac:spMk id="146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41.696" v="328" actId="478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0:13.534" v="97" actId="14100"/>
          <ac:spMkLst>
            <pc:docMk/>
            <pc:sldMk cId="0" sldId="259"/>
            <ac:spMk id="148" creationId="{00000000-0000-0000-0000-000000000000}"/>
          </ac:spMkLst>
        </pc:spChg>
      </pc:sldChg>
      <pc:sldChg chg="addSp delSp modSp mod modClrScheme chgLayout">
        <pc:chgData name="Yanan" userId="a199dd68-4b3b-4795-8df9-c2916ec12e18" providerId="ADAL" clId="{928925E1-702E-437A-9A45-7DE1776ECD2E}" dt="2025-02-23T15:26:39.313" v="333" actId="700"/>
        <pc:sldMkLst>
          <pc:docMk/>
          <pc:sldMk cId="0" sldId="260"/>
        </pc:sldMkLst>
        <pc:spChg chg="add del mod ord">
          <ac:chgData name="Yanan" userId="a199dd68-4b3b-4795-8df9-c2916ec12e18" providerId="ADAL" clId="{928925E1-702E-437A-9A45-7DE1776ECD2E}" dt="2025-02-23T15:10:39.231" v="101" actId="478"/>
          <ac:spMkLst>
            <pc:docMk/>
            <pc:sldMk cId="0" sldId="260"/>
            <ac:spMk id="2" creationId="{D8BD491D-2833-4F54-AE26-7AEB2C269EB6}"/>
          </ac:spMkLst>
        </pc:spChg>
        <pc:spChg chg="add mod">
          <ac:chgData name="Yanan" userId="a199dd68-4b3b-4795-8df9-c2916ec12e18" providerId="ADAL" clId="{928925E1-702E-437A-9A45-7DE1776ECD2E}" dt="2025-02-23T15:10:49.922" v="105"/>
          <ac:spMkLst>
            <pc:docMk/>
            <pc:sldMk cId="0" sldId="260"/>
            <ac:spMk id="7" creationId="{D8EDA882-E21B-4C2C-90C4-1F943FBB9573}"/>
          </ac:spMkLst>
        </pc:spChg>
        <pc:spChg chg="del">
          <ac:chgData name="Yanan" userId="a199dd68-4b3b-4795-8df9-c2916ec12e18" providerId="ADAL" clId="{928925E1-702E-437A-9A45-7DE1776ECD2E}" dt="2025-02-23T15:10:49.774" v="104" actId="478"/>
          <ac:spMkLst>
            <pc:docMk/>
            <pc:sldMk cId="0" sldId="260"/>
            <ac:spMk id="14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39.747" v="327" actId="478"/>
          <ac:spMkLst>
            <pc:docMk/>
            <pc:sldMk cId="0" sldId="260"/>
            <ac:spMk id="15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39.747" v="327" actId="478"/>
          <ac:spMkLst>
            <pc:docMk/>
            <pc:sldMk cId="0" sldId="260"/>
            <ac:spMk id="151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1:00.056" v="107" actId="20577"/>
          <ac:spMkLst>
            <pc:docMk/>
            <pc:sldMk cId="0" sldId="260"/>
            <ac:spMk id="152" creationId="{00000000-0000-0000-0000-000000000000}"/>
          </ac:spMkLst>
        </pc:spChg>
      </pc:sldChg>
      <pc:sldChg chg="addSp delSp modSp mod modClrScheme chgLayout">
        <pc:chgData name="Yanan" userId="a199dd68-4b3b-4795-8df9-c2916ec12e18" providerId="ADAL" clId="{928925E1-702E-437A-9A45-7DE1776ECD2E}" dt="2025-02-23T15:26:55.150" v="334" actId="700"/>
        <pc:sldMkLst>
          <pc:docMk/>
          <pc:sldMk cId="0" sldId="261"/>
        </pc:sldMkLst>
        <pc:spChg chg="add del mod ord">
          <ac:chgData name="Yanan" userId="a199dd68-4b3b-4795-8df9-c2916ec12e18" providerId="ADAL" clId="{928925E1-702E-437A-9A45-7DE1776ECD2E}" dt="2025-02-23T15:11:02.871" v="108" actId="478"/>
          <ac:spMkLst>
            <pc:docMk/>
            <pc:sldMk cId="0" sldId="261"/>
            <ac:spMk id="2" creationId="{E8287A3C-CB9C-447F-B37C-E412F87044B5}"/>
          </ac:spMkLst>
        </pc:spChg>
        <pc:spChg chg="mod">
          <ac:chgData name="Yanan" userId="a199dd68-4b3b-4795-8df9-c2916ec12e18" providerId="ADAL" clId="{928925E1-702E-437A-9A45-7DE1776ECD2E}" dt="2025-02-23T15:11:07.586" v="109" actId="2711"/>
          <ac:spMkLst>
            <pc:docMk/>
            <pc:sldMk cId="0" sldId="261"/>
            <ac:spMk id="15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36.121" v="325" actId="478"/>
          <ac:spMkLst>
            <pc:docMk/>
            <pc:sldMk cId="0" sldId="261"/>
            <ac:spMk id="154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37.444" v="326" actId="478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1:13.016" v="110" actId="2711"/>
          <ac:spMkLst>
            <pc:docMk/>
            <pc:sldMk cId="0" sldId="261"/>
            <ac:spMk id="156" creationId="{00000000-0000-0000-0000-000000000000}"/>
          </ac:spMkLst>
        </pc:spChg>
      </pc:sldChg>
      <pc:sldChg chg="addSp delSp modSp mod modClrScheme chgLayout">
        <pc:chgData name="Yanan" userId="a199dd68-4b3b-4795-8df9-c2916ec12e18" providerId="ADAL" clId="{928925E1-702E-437A-9A45-7DE1776ECD2E}" dt="2025-02-23T15:26:55.150" v="334" actId="700"/>
        <pc:sldMkLst>
          <pc:docMk/>
          <pc:sldMk cId="0" sldId="262"/>
        </pc:sldMkLst>
        <pc:spChg chg="add del mod ord">
          <ac:chgData name="Yanan" userId="a199dd68-4b3b-4795-8df9-c2916ec12e18" providerId="ADAL" clId="{928925E1-702E-437A-9A45-7DE1776ECD2E}" dt="2025-02-23T15:11:18.634" v="111" actId="478"/>
          <ac:spMkLst>
            <pc:docMk/>
            <pc:sldMk cId="0" sldId="262"/>
            <ac:spMk id="2" creationId="{57644C07-B380-4BB2-8ADA-C19B379935CF}"/>
          </ac:spMkLst>
        </pc:spChg>
        <pc:spChg chg="mod">
          <ac:chgData name="Yanan" userId="a199dd68-4b3b-4795-8df9-c2916ec12e18" providerId="ADAL" clId="{928925E1-702E-437A-9A45-7DE1776ECD2E}" dt="2025-02-23T15:11:22.047" v="112" actId="2711"/>
          <ac:spMkLst>
            <pc:docMk/>
            <pc:sldMk cId="0" sldId="262"/>
            <ac:spMk id="157" creationId="{00000000-0000-0000-0000-000000000000}"/>
          </ac:spMkLst>
        </pc:spChg>
      </pc:sldChg>
      <pc:sldChg chg="modSp mod ord modClrScheme chgLayout">
        <pc:chgData name="Yanan" userId="a199dd68-4b3b-4795-8df9-c2916ec12e18" providerId="ADAL" clId="{928925E1-702E-437A-9A45-7DE1776ECD2E}" dt="2025-02-23T15:26:55.150" v="334" actId="700"/>
        <pc:sldMkLst>
          <pc:docMk/>
          <pc:sldMk cId="0" sldId="264"/>
        </pc:sldMkLst>
        <pc:spChg chg="mod">
          <ac:chgData name="Yanan" userId="a199dd68-4b3b-4795-8df9-c2916ec12e18" providerId="ADAL" clId="{928925E1-702E-437A-9A45-7DE1776ECD2E}" dt="2025-02-23T15:12:16.171" v="119" actId="2711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20.517" v="120" actId="2711"/>
          <ac:spMkLst>
            <pc:docMk/>
            <pc:sldMk cId="0" sldId="264"/>
            <ac:spMk id="181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6:55.150" v="334" actId="700"/>
        <pc:sldMkLst>
          <pc:docMk/>
          <pc:sldMk cId="0" sldId="265"/>
        </pc:sldMkLst>
        <pc:spChg chg="add mod">
          <ac:chgData name="Yanan" userId="a199dd68-4b3b-4795-8df9-c2916ec12e18" providerId="ADAL" clId="{928925E1-702E-437A-9A45-7DE1776ECD2E}" dt="2025-02-23T15:12:35.808" v="122"/>
          <ac:spMkLst>
            <pc:docMk/>
            <pc:sldMk cId="0" sldId="265"/>
            <ac:spMk id="5" creationId="{49E74F1C-2E3E-4A1B-944D-E95A9F18A474}"/>
          </ac:spMkLst>
        </pc:spChg>
        <pc:spChg chg="del">
          <ac:chgData name="Yanan" userId="a199dd68-4b3b-4795-8df9-c2916ec12e18" providerId="ADAL" clId="{928925E1-702E-437A-9A45-7DE1776ECD2E}" dt="2025-02-23T15:12:35.614" v="121" actId="478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58.115" v="124" actId="20577"/>
          <ac:spMkLst>
            <pc:docMk/>
            <pc:sldMk cId="0" sldId="265"/>
            <ac:spMk id="183" creationId="{00000000-0000-0000-0000-000000000000}"/>
          </ac:spMkLst>
        </pc:spChg>
      </pc:sldChg>
      <pc:sldChg chg="delSp mod ord modClrScheme chgLayout">
        <pc:chgData name="Yanan" userId="a199dd68-4b3b-4795-8df9-c2916ec12e18" providerId="ADAL" clId="{928925E1-702E-437A-9A45-7DE1776ECD2E}" dt="2025-02-23T15:27:13.274" v="335" actId="700"/>
        <pc:sldMkLst>
          <pc:docMk/>
          <pc:sldMk cId="0" sldId="266"/>
        </pc:sldMkLst>
        <pc:spChg chg="del">
          <ac:chgData name="Yanan" userId="a199dd68-4b3b-4795-8df9-c2916ec12e18" providerId="ADAL" clId="{928925E1-702E-437A-9A45-7DE1776ECD2E}" dt="2025-02-23T15:13:05.175" v="126" actId="478"/>
          <ac:spMkLst>
            <pc:docMk/>
            <pc:sldMk cId="0" sldId="266"/>
            <ac:spMk id="18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13:04.316" v="125" actId="478"/>
          <ac:spMkLst>
            <pc:docMk/>
            <pc:sldMk cId="0" sldId="266"/>
            <ac:spMk id="188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67"/>
        </pc:sldMkLst>
        <pc:spChg chg="mod">
          <ac:chgData name="Yanan" userId="a199dd68-4b3b-4795-8df9-c2916ec12e18" providerId="ADAL" clId="{928925E1-702E-437A-9A45-7DE1776ECD2E}" dt="2025-02-23T15:13:11.134" v="127" actId="2711"/>
          <ac:spMkLst>
            <pc:docMk/>
            <pc:sldMk cId="0" sldId="267"/>
            <ac:spMk id="190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3:49.262" v="140" actId="2711"/>
          <ac:spMkLst>
            <pc:docMk/>
            <pc:sldMk cId="0" sldId="267"/>
            <ac:spMk id="191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3:49.262" v="140" actId="2711"/>
          <ac:spMkLst>
            <pc:docMk/>
            <pc:sldMk cId="0" sldId="267"/>
            <ac:spMk id="194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9.017" v="324" actId="478"/>
          <ac:spMkLst>
            <pc:docMk/>
            <pc:sldMk cId="0" sldId="267"/>
            <ac:spMk id="19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9.017" v="324" actId="478"/>
          <ac:spMkLst>
            <pc:docMk/>
            <pc:sldMk cId="0" sldId="267"/>
            <ac:spMk id="196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68"/>
        </pc:sldMkLst>
        <pc:spChg chg="add mod">
          <ac:chgData name="Yanan" userId="a199dd68-4b3b-4795-8df9-c2916ec12e18" providerId="ADAL" clId="{928925E1-702E-437A-9A45-7DE1776ECD2E}" dt="2025-02-23T15:13:38.646" v="134"/>
          <ac:spMkLst>
            <pc:docMk/>
            <pc:sldMk cId="0" sldId="268"/>
            <ac:spMk id="10" creationId="{E251A1B7-F067-487D-87C0-8AF3F56733ED}"/>
          </ac:spMkLst>
        </pc:spChg>
        <pc:spChg chg="del">
          <ac:chgData name="Yanan" userId="a199dd68-4b3b-4795-8df9-c2916ec12e18" providerId="ADAL" clId="{928925E1-702E-437A-9A45-7DE1776ECD2E}" dt="2025-02-23T15:13:17.386" v="128" actId="478"/>
          <ac:spMkLst>
            <pc:docMk/>
            <pc:sldMk cId="0" sldId="268"/>
            <ac:spMk id="198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4:07.948" v="145" actId="20577"/>
          <ac:spMkLst>
            <pc:docMk/>
            <pc:sldMk cId="0" sldId="268"/>
            <ac:spMk id="19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3:54.587" v="141" actId="2711"/>
          <ac:spMkLst>
            <pc:docMk/>
            <pc:sldMk cId="0" sldId="268"/>
            <ac:spMk id="20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7.382" v="323" actId="478"/>
          <ac:spMkLst>
            <pc:docMk/>
            <pc:sldMk cId="0" sldId="268"/>
            <ac:spMk id="20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7.382" v="323" actId="478"/>
          <ac:spMkLst>
            <pc:docMk/>
            <pc:sldMk cId="0" sldId="268"/>
            <ac:spMk id="20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69"/>
        </pc:sldMkLst>
        <pc:spChg chg="add mod">
          <ac:chgData name="Yanan" userId="a199dd68-4b3b-4795-8df9-c2916ec12e18" providerId="ADAL" clId="{928925E1-702E-437A-9A45-7DE1776ECD2E}" dt="2025-02-23T15:13:39.322" v="135"/>
          <ac:spMkLst>
            <pc:docMk/>
            <pc:sldMk cId="0" sldId="269"/>
            <ac:spMk id="9" creationId="{21977FD3-2F21-4321-A93B-2289C9D9671A}"/>
          </ac:spMkLst>
        </pc:spChg>
        <pc:spChg chg="del">
          <ac:chgData name="Yanan" userId="a199dd68-4b3b-4795-8df9-c2916ec12e18" providerId="ADAL" clId="{928925E1-702E-437A-9A45-7DE1776ECD2E}" dt="2025-02-23T15:13:18.805" v="129" actId="478"/>
          <ac:spMkLst>
            <pc:docMk/>
            <pc:sldMk cId="0" sldId="269"/>
            <ac:spMk id="205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4:18.512" v="147" actId="403"/>
          <ac:spMkLst>
            <pc:docMk/>
            <pc:sldMk cId="0" sldId="269"/>
            <ac:spMk id="20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4:23.394" v="148" actId="2711"/>
          <ac:spMkLst>
            <pc:docMk/>
            <pc:sldMk cId="0" sldId="269"/>
            <ac:spMk id="20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5.945" v="322" actId="478"/>
          <ac:spMkLst>
            <pc:docMk/>
            <pc:sldMk cId="0" sldId="269"/>
            <ac:spMk id="20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5.945" v="322" actId="478"/>
          <ac:spMkLst>
            <pc:docMk/>
            <pc:sldMk cId="0" sldId="269"/>
            <ac:spMk id="210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70"/>
        </pc:sldMkLst>
        <pc:spChg chg="add mod">
          <ac:chgData name="Yanan" userId="a199dd68-4b3b-4795-8df9-c2916ec12e18" providerId="ADAL" clId="{928925E1-702E-437A-9A45-7DE1776ECD2E}" dt="2025-02-23T15:13:39.882" v="136"/>
          <ac:spMkLst>
            <pc:docMk/>
            <pc:sldMk cId="0" sldId="270"/>
            <ac:spMk id="10" creationId="{9B65C846-3B3F-442A-B5B9-A531C8B04356}"/>
          </ac:spMkLst>
        </pc:spChg>
        <pc:spChg chg="del">
          <ac:chgData name="Yanan" userId="a199dd68-4b3b-4795-8df9-c2916ec12e18" providerId="ADAL" clId="{928925E1-702E-437A-9A45-7DE1776ECD2E}" dt="2025-02-23T15:13:20.746" v="130" actId="478"/>
          <ac:spMkLst>
            <pc:docMk/>
            <pc:sldMk cId="0" sldId="270"/>
            <ac:spMk id="212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4:32.366" v="151" actId="403"/>
          <ac:spMkLst>
            <pc:docMk/>
            <pc:sldMk cId="0" sldId="270"/>
            <ac:spMk id="213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4:36.007" v="152" actId="2711"/>
          <ac:spMkLst>
            <pc:docMk/>
            <pc:sldMk cId="0" sldId="270"/>
            <ac:spMk id="21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3.774" v="321" actId="478"/>
          <ac:spMkLst>
            <pc:docMk/>
            <pc:sldMk cId="0" sldId="270"/>
            <ac:spMk id="216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5:23.774" v="321" actId="478"/>
          <ac:spMkLst>
            <pc:docMk/>
            <pc:sldMk cId="0" sldId="270"/>
            <ac:spMk id="217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71"/>
        </pc:sldMkLst>
        <pc:spChg chg="add mod">
          <ac:chgData name="Yanan" userId="a199dd68-4b3b-4795-8df9-c2916ec12e18" providerId="ADAL" clId="{928925E1-702E-437A-9A45-7DE1776ECD2E}" dt="2025-02-23T15:13:41.528" v="137"/>
          <ac:spMkLst>
            <pc:docMk/>
            <pc:sldMk cId="0" sldId="271"/>
            <ac:spMk id="13" creationId="{27056133-E683-47AD-9B0E-5721673E6E26}"/>
          </ac:spMkLst>
        </pc:spChg>
        <pc:spChg chg="del">
          <ac:chgData name="Yanan" userId="a199dd68-4b3b-4795-8df9-c2916ec12e18" providerId="ADAL" clId="{928925E1-702E-437A-9A45-7DE1776ECD2E}" dt="2025-02-23T15:13:23.662" v="131" actId="478"/>
          <ac:spMkLst>
            <pc:docMk/>
            <pc:sldMk cId="0" sldId="271"/>
            <ac:spMk id="21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4:45.707" v="155" actId="14100"/>
          <ac:spMkLst>
            <pc:docMk/>
            <pc:sldMk cId="0" sldId="271"/>
            <ac:spMk id="220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5:06.532" v="315" actId="164"/>
          <ac:spMkLst>
            <pc:docMk/>
            <pc:sldMk cId="0" sldId="271"/>
            <ac:spMk id="221" creationId="{00000000-0000-0000-0000-000000000000}"/>
          </ac:spMkLst>
        </pc:spChg>
        <pc:spChg chg="mod ord">
          <ac:chgData name="Yanan" userId="a199dd68-4b3b-4795-8df9-c2916ec12e18" providerId="ADAL" clId="{928925E1-702E-437A-9A45-7DE1776ECD2E}" dt="2025-02-23T15:25:20.390" v="320" actId="1076"/>
          <ac:spMkLst>
            <pc:docMk/>
            <pc:sldMk cId="0" sldId="271"/>
            <ac:spMk id="22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59.621" v="314" actId="478"/>
          <ac:spMkLst>
            <pc:docMk/>
            <pc:sldMk cId="0" sldId="271"/>
            <ac:spMk id="22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59.621" v="314" actId="478"/>
          <ac:spMkLst>
            <pc:docMk/>
            <pc:sldMk cId="0" sldId="271"/>
            <ac:spMk id="224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5:06.532" v="315" actId="164"/>
          <ac:spMkLst>
            <pc:docMk/>
            <pc:sldMk cId="0" sldId="271"/>
            <ac:spMk id="225" creationId="{00000000-0000-0000-0000-000000000000}"/>
          </ac:spMkLst>
        </pc:spChg>
        <pc:spChg chg="mod ord">
          <ac:chgData name="Yanan" userId="a199dd68-4b3b-4795-8df9-c2916ec12e18" providerId="ADAL" clId="{928925E1-702E-437A-9A45-7DE1776ECD2E}" dt="2025-02-23T15:25:18.206" v="319" actId="1076"/>
          <ac:spMkLst>
            <pc:docMk/>
            <pc:sldMk cId="0" sldId="271"/>
            <ac:spMk id="226" creationId="{00000000-0000-0000-0000-000000000000}"/>
          </ac:spMkLst>
        </pc:spChg>
        <pc:grpChg chg="add mod">
          <ac:chgData name="Yanan" userId="a199dd68-4b3b-4795-8df9-c2916ec12e18" providerId="ADAL" clId="{928925E1-702E-437A-9A45-7DE1776ECD2E}" dt="2025-02-23T15:25:14.117" v="318" actId="1076"/>
          <ac:grpSpMkLst>
            <pc:docMk/>
            <pc:sldMk cId="0" sldId="271"/>
            <ac:grpSpMk id="4" creationId="{733F8CA2-308C-48CE-AD51-D2DDD3D11161}"/>
          </ac:grpSpMkLst>
        </pc:grpChg>
        <pc:picChg chg="mod">
          <ac:chgData name="Yanan" userId="a199dd68-4b3b-4795-8df9-c2916ec12e18" providerId="ADAL" clId="{928925E1-702E-437A-9A45-7DE1776ECD2E}" dt="2025-02-23T15:25:06.532" v="315" actId="164"/>
          <ac:picMkLst>
            <pc:docMk/>
            <pc:sldMk cId="0" sldId="271"/>
            <ac:picMk id="218" creationId="{00000000-0000-0000-0000-000000000000}"/>
          </ac:picMkLst>
        </pc:picChg>
        <pc:inkChg chg="mod">
          <ac:chgData name="Yanan" userId="a199dd68-4b3b-4795-8df9-c2916ec12e18" providerId="ADAL" clId="{928925E1-702E-437A-9A45-7DE1776ECD2E}" dt="2025-02-23T15:25:06.532" v="315" actId="164"/>
          <ac:inkMkLst>
            <pc:docMk/>
            <pc:sldMk cId="0" sldId="271"/>
            <ac:inkMk id="2" creationId="{2DFC9BE5-F9DE-48B7-ABD9-7E992A22B1CE}"/>
          </ac:inkMkLst>
        </pc:inkChg>
        <pc:inkChg chg="mod">
          <ac:chgData name="Yanan" userId="a199dd68-4b3b-4795-8df9-c2916ec12e18" providerId="ADAL" clId="{928925E1-702E-437A-9A45-7DE1776ECD2E}" dt="2025-02-23T15:25:06.532" v="315" actId="164"/>
          <ac:inkMkLst>
            <pc:docMk/>
            <pc:sldMk cId="0" sldId="271"/>
            <ac:inkMk id="3" creationId="{8A3A9C64-A71A-4B91-BB6E-81C0EFAE87A0}"/>
          </ac:inkMkLst>
        </pc:inkChg>
      </pc:sldChg>
      <pc:sldChg chg="addSp 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72"/>
        </pc:sldMkLst>
        <pc:spChg chg="add mod">
          <ac:chgData name="Yanan" userId="a199dd68-4b3b-4795-8df9-c2916ec12e18" providerId="ADAL" clId="{928925E1-702E-437A-9A45-7DE1776ECD2E}" dt="2025-02-23T15:13:42.819" v="138"/>
          <ac:spMkLst>
            <pc:docMk/>
            <pc:sldMk cId="0" sldId="272"/>
            <ac:spMk id="15" creationId="{E87BDADF-9218-4346-9245-2ABE81639E81}"/>
          </ac:spMkLst>
        </pc:spChg>
        <pc:spChg chg="del">
          <ac:chgData name="Yanan" userId="a199dd68-4b3b-4795-8df9-c2916ec12e18" providerId="ADAL" clId="{928925E1-702E-437A-9A45-7DE1776ECD2E}" dt="2025-02-23T15:13:25.493" v="132" actId="478"/>
          <ac:spMkLst>
            <pc:docMk/>
            <pc:sldMk cId="0" sldId="272"/>
            <ac:spMk id="228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5:02.164" v="163" actId="14100"/>
          <ac:spMkLst>
            <pc:docMk/>
            <pc:sldMk cId="0" sldId="272"/>
            <ac:spMk id="22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4:51.532" v="311" actId="164"/>
          <ac:spMkLst>
            <pc:docMk/>
            <pc:sldMk cId="0" sldId="272"/>
            <ac:spMk id="230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5:05.926" v="164" actId="2711"/>
          <ac:spMkLst>
            <pc:docMk/>
            <pc:sldMk cId="0" sldId="272"/>
            <ac:spMk id="23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45.107" v="310" actId="478"/>
          <ac:spMkLst>
            <pc:docMk/>
            <pc:sldMk cId="0" sldId="272"/>
            <ac:spMk id="23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45.107" v="310" actId="478"/>
          <ac:spMkLst>
            <pc:docMk/>
            <pc:sldMk cId="0" sldId="272"/>
            <ac:spMk id="233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4:51.532" v="311" actId="164"/>
          <ac:spMkLst>
            <pc:docMk/>
            <pc:sldMk cId="0" sldId="272"/>
            <ac:spMk id="234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5:05.926" v="164" actId="2711"/>
          <ac:spMkLst>
            <pc:docMk/>
            <pc:sldMk cId="0" sldId="272"/>
            <ac:spMk id="235" creationId="{00000000-0000-0000-0000-000000000000}"/>
          </ac:spMkLst>
        </pc:spChg>
        <pc:grpChg chg="add mod ord">
          <ac:chgData name="Yanan" userId="a199dd68-4b3b-4795-8df9-c2916ec12e18" providerId="ADAL" clId="{928925E1-702E-437A-9A45-7DE1776ECD2E}" dt="2025-02-23T15:24:56.099" v="313" actId="167"/>
          <ac:grpSpMkLst>
            <pc:docMk/>
            <pc:sldMk cId="0" sldId="272"/>
            <ac:grpSpMk id="6" creationId="{918C63A4-C9C4-4788-A621-2DFED16516E1}"/>
          </ac:grpSpMkLst>
        </pc:grpChg>
        <pc:picChg chg="mod">
          <ac:chgData name="Yanan" userId="a199dd68-4b3b-4795-8df9-c2916ec12e18" providerId="ADAL" clId="{928925E1-702E-437A-9A45-7DE1776ECD2E}" dt="2025-02-23T15:24:51.532" v="311" actId="164"/>
          <ac:picMkLst>
            <pc:docMk/>
            <pc:sldMk cId="0" sldId="272"/>
            <ac:picMk id="227" creationId="{00000000-0000-0000-0000-000000000000}"/>
          </ac:picMkLst>
        </pc:picChg>
        <pc:inkChg chg="mod">
          <ac:chgData name="Yanan" userId="a199dd68-4b3b-4795-8df9-c2916ec12e18" providerId="ADAL" clId="{928925E1-702E-437A-9A45-7DE1776ECD2E}" dt="2025-02-23T15:24:51.532" v="311" actId="164"/>
          <ac:inkMkLst>
            <pc:docMk/>
            <pc:sldMk cId="0" sldId="272"/>
            <ac:inkMk id="2" creationId="{2CC68E05-318F-4EB7-98EB-DC4F95A38BB2}"/>
          </ac:inkMkLst>
        </pc:inkChg>
        <pc:inkChg chg="mod">
          <ac:chgData name="Yanan" userId="a199dd68-4b3b-4795-8df9-c2916ec12e18" providerId="ADAL" clId="{928925E1-702E-437A-9A45-7DE1776ECD2E}" dt="2025-02-23T15:24:51.532" v="311" actId="164"/>
          <ac:inkMkLst>
            <pc:docMk/>
            <pc:sldMk cId="0" sldId="272"/>
            <ac:inkMk id="3" creationId="{0F5D8854-3494-4E1B-94F1-D2DCA951C3B5}"/>
          </ac:inkMkLst>
        </pc:inkChg>
        <pc:inkChg chg="mod">
          <ac:chgData name="Yanan" userId="a199dd68-4b3b-4795-8df9-c2916ec12e18" providerId="ADAL" clId="{928925E1-702E-437A-9A45-7DE1776ECD2E}" dt="2025-02-23T15:24:51.532" v="311" actId="164"/>
          <ac:inkMkLst>
            <pc:docMk/>
            <pc:sldMk cId="0" sldId="272"/>
            <ac:inkMk id="4" creationId="{5CD7FD41-7780-45E8-9B91-3CF5BCBEBCF5}"/>
          </ac:inkMkLst>
        </pc:inkChg>
        <pc:inkChg chg="mod">
          <ac:chgData name="Yanan" userId="a199dd68-4b3b-4795-8df9-c2916ec12e18" providerId="ADAL" clId="{928925E1-702E-437A-9A45-7DE1776ECD2E}" dt="2025-02-23T15:24:51.532" v="311" actId="164"/>
          <ac:inkMkLst>
            <pc:docMk/>
            <pc:sldMk cId="0" sldId="272"/>
            <ac:inkMk id="5" creationId="{36A000B0-513D-41ED-90D7-7B8FC08CA34A}"/>
          </ac:inkMkLst>
        </pc:inkChg>
      </pc:sldChg>
      <pc:sldChg chg="addSp delSp modSp mod ord modClrScheme chgLayout">
        <pc:chgData name="Yanan" userId="a199dd68-4b3b-4795-8df9-c2916ec12e18" providerId="ADAL" clId="{928925E1-702E-437A-9A45-7DE1776ECD2E}" dt="2025-02-23T15:27:49.695" v="337" actId="700"/>
        <pc:sldMkLst>
          <pc:docMk/>
          <pc:sldMk cId="0" sldId="273"/>
        </pc:sldMkLst>
        <pc:spChg chg="add mod">
          <ac:chgData name="Yanan" userId="a199dd68-4b3b-4795-8df9-c2916ec12e18" providerId="ADAL" clId="{928925E1-702E-437A-9A45-7DE1776ECD2E}" dt="2025-02-23T15:13:43.483" v="139"/>
          <ac:spMkLst>
            <pc:docMk/>
            <pc:sldMk cId="0" sldId="273"/>
            <ac:spMk id="11" creationId="{3FACFA28-904B-4167-A1F0-DD8400A72012}"/>
          </ac:spMkLst>
        </pc:spChg>
        <pc:spChg chg="del">
          <ac:chgData name="Yanan" userId="a199dd68-4b3b-4795-8df9-c2916ec12e18" providerId="ADAL" clId="{928925E1-702E-437A-9A45-7DE1776ECD2E}" dt="2025-02-23T15:13:27.985" v="133" actId="478"/>
          <ac:spMkLst>
            <pc:docMk/>
            <pc:sldMk cId="0" sldId="273"/>
            <ac:spMk id="237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5:17.774" v="166" actId="403"/>
          <ac:spMkLst>
            <pc:docMk/>
            <pc:sldMk cId="0" sldId="273"/>
            <ac:spMk id="238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5:14.331" v="165" actId="2711"/>
          <ac:spMkLst>
            <pc:docMk/>
            <pc:sldMk cId="0" sldId="273"/>
            <ac:spMk id="24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42.897" v="309" actId="478"/>
          <ac:spMkLst>
            <pc:docMk/>
            <pc:sldMk cId="0" sldId="273"/>
            <ac:spMk id="24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42.897" v="309" actId="478"/>
          <ac:spMkLst>
            <pc:docMk/>
            <pc:sldMk cId="0" sldId="273"/>
            <ac:spMk id="242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5:14.331" v="165" actId="2711"/>
          <ac:spMkLst>
            <pc:docMk/>
            <pc:sldMk cId="0" sldId="273"/>
            <ac:spMk id="244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29:19.689" v="373" actId="700"/>
        <pc:sldMkLst>
          <pc:docMk/>
          <pc:sldMk cId="0" sldId="274"/>
        </pc:sldMkLst>
        <pc:spChg chg="mod">
          <ac:chgData name="Yanan" userId="a199dd68-4b3b-4795-8df9-c2916ec12e18" providerId="ADAL" clId="{928925E1-702E-437A-9A45-7DE1776ECD2E}" dt="2025-02-23T15:28:02.850" v="338"/>
          <ac:spMkLst>
            <pc:docMk/>
            <pc:sldMk cId="0" sldId="274"/>
            <ac:spMk id="24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6:05.301" v="182" actId="14100"/>
          <ac:spMkLst>
            <pc:docMk/>
            <pc:sldMk cId="0" sldId="274"/>
            <ac:spMk id="247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6:00.072" v="180" actId="2711"/>
          <ac:spMkLst>
            <pc:docMk/>
            <pc:sldMk cId="0" sldId="274"/>
            <ac:spMk id="24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40.259" v="308" actId="478"/>
          <ac:spMkLst>
            <pc:docMk/>
            <pc:sldMk cId="0" sldId="274"/>
            <ac:spMk id="25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4:40.259" v="308" actId="478"/>
          <ac:spMkLst>
            <pc:docMk/>
            <pc:sldMk cId="0" sldId="274"/>
            <ac:spMk id="251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6:00.072" v="180" actId="2711"/>
          <ac:spMkLst>
            <pc:docMk/>
            <pc:sldMk cId="0" sldId="274"/>
            <ac:spMk id="25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9:19.689" v="373" actId="700"/>
        <pc:sldMkLst>
          <pc:docMk/>
          <pc:sldMk cId="0" sldId="275"/>
        </pc:sldMkLst>
        <pc:spChg chg="add mod">
          <ac:chgData name="Yanan" userId="a199dd68-4b3b-4795-8df9-c2916ec12e18" providerId="ADAL" clId="{928925E1-702E-437A-9A45-7DE1776ECD2E}" dt="2025-02-23T15:15:44.467" v="174"/>
          <ac:spMkLst>
            <pc:docMk/>
            <pc:sldMk cId="0" sldId="275"/>
            <ac:spMk id="15" creationId="{2E13D251-8868-42C8-A5AC-6A5772BABF94}"/>
          </ac:spMkLst>
        </pc:spChg>
        <pc:spChg chg="del">
          <ac:chgData name="Yanan" userId="a199dd68-4b3b-4795-8df9-c2916ec12e18" providerId="ADAL" clId="{928925E1-702E-437A-9A45-7DE1776ECD2E}" dt="2025-02-23T15:15:28.998" v="168" actId="478"/>
          <ac:spMkLst>
            <pc:docMk/>
            <pc:sldMk cId="0" sldId="275"/>
            <ac:spMk id="255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8:29.460" v="185" actId="14100"/>
          <ac:spMkLst>
            <pc:docMk/>
            <pc:sldMk cId="0" sldId="275"/>
            <ac:spMk id="256" creationId="{00000000-0000-0000-0000-000000000000}"/>
          </ac:spMkLst>
        </pc:spChg>
        <pc:spChg chg="mod ord">
          <ac:chgData name="Yanan" userId="a199dd68-4b3b-4795-8df9-c2916ec12e18" providerId="ADAL" clId="{928925E1-702E-437A-9A45-7DE1776ECD2E}" dt="2025-02-23T15:24:35.693" v="307" actId="14100"/>
          <ac:spMkLst>
            <pc:docMk/>
            <pc:sldMk cId="0" sldId="275"/>
            <ac:spMk id="25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47.785" v="293" actId="478"/>
          <ac:spMkLst>
            <pc:docMk/>
            <pc:sldMk cId="0" sldId="275"/>
            <ac:spMk id="25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47.785" v="293" actId="478"/>
          <ac:spMkLst>
            <pc:docMk/>
            <pc:sldMk cId="0" sldId="275"/>
            <ac:spMk id="260" creationId="{00000000-0000-0000-0000-000000000000}"/>
          </ac:spMkLst>
        </pc:spChg>
        <pc:spChg chg="mod ord">
          <ac:chgData name="Yanan" userId="a199dd68-4b3b-4795-8df9-c2916ec12e18" providerId="ADAL" clId="{928925E1-702E-437A-9A45-7DE1776ECD2E}" dt="2025-02-23T15:24:33.685" v="306" actId="14100"/>
          <ac:spMkLst>
            <pc:docMk/>
            <pc:sldMk cId="0" sldId="275"/>
            <ac:spMk id="261" creationId="{00000000-0000-0000-0000-000000000000}"/>
          </ac:spMkLst>
        </pc:spChg>
        <pc:grpChg chg="add mod">
          <ac:chgData name="Yanan" userId="a199dd68-4b3b-4795-8df9-c2916ec12e18" providerId="ADAL" clId="{928925E1-702E-437A-9A45-7DE1776ECD2E}" dt="2025-02-23T15:24:25.029" v="304" actId="1076"/>
          <ac:grpSpMkLst>
            <pc:docMk/>
            <pc:sldMk cId="0" sldId="275"/>
            <ac:grpSpMk id="6" creationId="{F7821B17-D872-45AE-BC6E-9351DDAF4A38}"/>
          </ac:grpSpMkLst>
        </pc:grpChg>
        <pc:picChg chg="mod">
          <ac:chgData name="Yanan" userId="a199dd68-4b3b-4795-8df9-c2916ec12e18" providerId="ADAL" clId="{928925E1-702E-437A-9A45-7DE1776ECD2E}" dt="2025-02-23T15:24:20.993" v="302" actId="164"/>
          <ac:picMkLst>
            <pc:docMk/>
            <pc:sldMk cId="0" sldId="275"/>
            <ac:picMk id="254" creationId="{00000000-0000-0000-0000-000000000000}"/>
          </ac:picMkLst>
        </pc:picChg>
        <pc:inkChg chg="mod">
          <ac:chgData name="Yanan" userId="a199dd68-4b3b-4795-8df9-c2916ec12e18" providerId="ADAL" clId="{928925E1-702E-437A-9A45-7DE1776ECD2E}" dt="2025-02-23T15:24:20.993" v="302" actId="164"/>
          <ac:inkMkLst>
            <pc:docMk/>
            <pc:sldMk cId="0" sldId="275"/>
            <ac:inkMk id="2" creationId="{CD33258B-9ABD-4983-91D9-690FBCA8EFA1}"/>
          </ac:inkMkLst>
        </pc:inkChg>
        <pc:inkChg chg="mod">
          <ac:chgData name="Yanan" userId="a199dd68-4b3b-4795-8df9-c2916ec12e18" providerId="ADAL" clId="{928925E1-702E-437A-9A45-7DE1776ECD2E}" dt="2025-02-23T15:24:20.993" v="302" actId="164"/>
          <ac:inkMkLst>
            <pc:docMk/>
            <pc:sldMk cId="0" sldId="275"/>
            <ac:inkMk id="3" creationId="{A9DF8249-3C73-474F-B6CD-FEE993DD5CDB}"/>
          </ac:inkMkLst>
        </pc:inkChg>
        <pc:inkChg chg="mod">
          <ac:chgData name="Yanan" userId="a199dd68-4b3b-4795-8df9-c2916ec12e18" providerId="ADAL" clId="{928925E1-702E-437A-9A45-7DE1776ECD2E}" dt="2025-02-23T15:24:20.993" v="302" actId="164"/>
          <ac:inkMkLst>
            <pc:docMk/>
            <pc:sldMk cId="0" sldId="275"/>
            <ac:inkMk id="4" creationId="{E68D3126-583D-46BE-9021-E09601B50B06}"/>
          </ac:inkMkLst>
        </pc:inkChg>
        <pc:inkChg chg="mod">
          <ac:chgData name="Yanan" userId="a199dd68-4b3b-4795-8df9-c2916ec12e18" providerId="ADAL" clId="{928925E1-702E-437A-9A45-7DE1776ECD2E}" dt="2025-02-23T15:24:20.993" v="302" actId="164"/>
          <ac:inkMkLst>
            <pc:docMk/>
            <pc:sldMk cId="0" sldId="275"/>
            <ac:inkMk id="5" creationId="{58EA0FE6-E087-457D-8696-B964626F3696}"/>
          </ac:inkMkLst>
        </pc:inkChg>
      </pc:sldChg>
      <pc:sldChg chg="addSp delSp modSp mod ord modClrScheme chgLayout">
        <pc:chgData name="Yanan" userId="a199dd68-4b3b-4795-8df9-c2916ec12e18" providerId="ADAL" clId="{928925E1-702E-437A-9A45-7DE1776ECD2E}" dt="2025-02-23T15:29:40.709" v="378" actId="1076"/>
        <pc:sldMkLst>
          <pc:docMk/>
          <pc:sldMk cId="0" sldId="276"/>
        </pc:sldMkLst>
        <pc:spChg chg="add mod">
          <ac:chgData name="Yanan" userId="a199dd68-4b3b-4795-8df9-c2916ec12e18" providerId="ADAL" clId="{928925E1-702E-437A-9A45-7DE1776ECD2E}" dt="2025-02-23T15:15:45.393" v="175"/>
          <ac:spMkLst>
            <pc:docMk/>
            <pc:sldMk cId="0" sldId="276"/>
            <ac:spMk id="15" creationId="{6A3D798E-3776-435E-B4A7-AF394C170761}"/>
          </ac:spMkLst>
        </pc:spChg>
        <pc:spChg chg="del">
          <ac:chgData name="Yanan" userId="a199dd68-4b3b-4795-8df9-c2916ec12e18" providerId="ADAL" clId="{928925E1-702E-437A-9A45-7DE1776ECD2E}" dt="2025-02-23T15:15:30.809" v="169" actId="478"/>
          <ac:spMkLst>
            <pc:docMk/>
            <pc:sldMk cId="0" sldId="276"/>
            <ac:spMk id="264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8:40.236" v="191" actId="20577"/>
          <ac:spMkLst>
            <pc:docMk/>
            <pc:sldMk cId="0" sldId="276"/>
            <ac:spMk id="265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6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6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45.576" v="292" actId="478"/>
          <ac:spMkLst>
            <pc:docMk/>
            <pc:sldMk cId="0" sldId="276"/>
            <ac:spMk id="26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45.576" v="292" actId="478"/>
          <ac:spMkLst>
            <pc:docMk/>
            <pc:sldMk cId="0" sldId="276"/>
            <ac:spMk id="26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70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71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72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73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74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9:40.709" v="378" actId="1076"/>
          <ac:spMkLst>
            <pc:docMk/>
            <pc:sldMk cId="0" sldId="276"/>
            <ac:spMk id="275" creationId="{00000000-0000-0000-0000-000000000000}"/>
          </ac:spMkLst>
        </pc:spChg>
        <pc:picChg chg="mod">
          <ac:chgData name="Yanan" userId="a199dd68-4b3b-4795-8df9-c2916ec12e18" providerId="ADAL" clId="{928925E1-702E-437A-9A45-7DE1776ECD2E}" dt="2025-02-23T15:29:40.709" v="378" actId="1076"/>
          <ac:picMkLst>
            <pc:docMk/>
            <pc:sldMk cId="0" sldId="276"/>
            <ac:picMk id="263" creationId="{00000000-0000-0000-0000-000000000000}"/>
          </ac:picMkLst>
        </pc:picChg>
      </pc:sldChg>
      <pc:sldChg chg="addSp delSp modSp mod ord modClrScheme chgLayout">
        <pc:chgData name="Yanan" userId="a199dd68-4b3b-4795-8df9-c2916ec12e18" providerId="ADAL" clId="{928925E1-702E-437A-9A45-7DE1776ECD2E}" dt="2025-02-23T15:29:19.689" v="373" actId="700"/>
        <pc:sldMkLst>
          <pc:docMk/>
          <pc:sldMk cId="0" sldId="277"/>
        </pc:sldMkLst>
        <pc:spChg chg="add mod">
          <ac:chgData name="Yanan" userId="a199dd68-4b3b-4795-8df9-c2916ec12e18" providerId="ADAL" clId="{928925E1-702E-437A-9A45-7DE1776ECD2E}" dt="2025-02-23T15:15:46.790" v="176"/>
          <ac:spMkLst>
            <pc:docMk/>
            <pc:sldMk cId="0" sldId="277"/>
            <ac:spMk id="13" creationId="{B96AEF58-62BF-4F03-8C02-25B9DCB7CF9A}"/>
          </ac:spMkLst>
        </pc:spChg>
        <pc:spChg chg="del">
          <ac:chgData name="Yanan" userId="a199dd68-4b3b-4795-8df9-c2916ec12e18" providerId="ADAL" clId="{928925E1-702E-437A-9A45-7DE1776ECD2E}" dt="2025-02-23T15:15:32.449" v="170" actId="478"/>
          <ac:spMkLst>
            <pc:docMk/>
            <pc:sldMk cId="0" sldId="277"/>
            <ac:spMk id="277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8:47.181" v="192" actId="14100"/>
          <ac:spMkLst>
            <pc:docMk/>
            <pc:sldMk cId="0" sldId="277"/>
            <ac:spMk id="27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18.578" v="283" actId="478"/>
          <ac:spMkLst>
            <pc:docMk/>
            <pc:sldMk cId="0" sldId="277"/>
            <ac:spMk id="27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18.578" v="283" actId="478"/>
          <ac:spMkLst>
            <pc:docMk/>
            <pc:sldMk cId="0" sldId="277"/>
            <ac:spMk id="280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3:37.533" v="289" actId="14100"/>
          <ac:spMkLst>
            <pc:docMk/>
            <pc:sldMk cId="0" sldId="277"/>
            <ac:spMk id="281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3:42.636" v="291" actId="14100"/>
          <ac:spMkLst>
            <pc:docMk/>
            <pc:sldMk cId="0" sldId="277"/>
            <ac:spMk id="282" creationId="{00000000-0000-0000-0000-000000000000}"/>
          </ac:spMkLst>
        </pc:spChg>
        <pc:picChg chg="mod">
          <ac:chgData name="Yanan" userId="a199dd68-4b3b-4795-8df9-c2916ec12e18" providerId="ADAL" clId="{928925E1-702E-437A-9A45-7DE1776ECD2E}" dt="2025-02-23T15:23:30.805" v="287" actId="1076"/>
          <ac:picMkLst>
            <pc:docMk/>
            <pc:sldMk cId="0" sldId="277"/>
            <ac:picMk id="276" creationId="{00000000-0000-0000-0000-000000000000}"/>
          </ac:picMkLst>
        </pc:picChg>
        <pc:inkChg chg="mod">
          <ac:chgData name="Yanan" userId="a199dd68-4b3b-4795-8df9-c2916ec12e18" providerId="ADAL" clId="{928925E1-702E-437A-9A45-7DE1776ECD2E}" dt="2025-02-23T15:23:34.878" v="288" actId="1076"/>
          <ac:inkMkLst>
            <pc:docMk/>
            <pc:sldMk cId="0" sldId="277"/>
            <ac:inkMk id="2" creationId="{5EAFD44A-AC21-447F-AFAE-13E2BBE3D2BC}"/>
          </ac:inkMkLst>
        </pc:inkChg>
        <pc:inkChg chg="del">
          <ac:chgData name="Yanan" userId="a199dd68-4b3b-4795-8df9-c2916ec12e18" providerId="ADAL" clId="{928925E1-702E-437A-9A45-7DE1776ECD2E}" dt="2025-02-23T15:23:18.578" v="283" actId="478"/>
          <ac:inkMkLst>
            <pc:docMk/>
            <pc:sldMk cId="0" sldId="277"/>
            <ac:inkMk id="3" creationId="{016B1152-5A95-4D83-86DB-B947E1D4B75E}"/>
          </ac:inkMkLst>
        </pc:inkChg>
      </pc:sldChg>
      <pc:sldChg chg="addSp delSp modSp mod ord modClrScheme chgLayout">
        <pc:chgData name="Yanan" userId="a199dd68-4b3b-4795-8df9-c2916ec12e18" providerId="ADAL" clId="{928925E1-702E-437A-9A45-7DE1776ECD2E}" dt="2025-02-23T15:29:19.689" v="373" actId="700"/>
        <pc:sldMkLst>
          <pc:docMk/>
          <pc:sldMk cId="0" sldId="278"/>
        </pc:sldMkLst>
        <pc:spChg chg="add mod">
          <ac:chgData name="Yanan" userId="a199dd68-4b3b-4795-8df9-c2916ec12e18" providerId="ADAL" clId="{928925E1-702E-437A-9A45-7DE1776ECD2E}" dt="2025-02-23T15:15:48.214" v="177"/>
          <ac:spMkLst>
            <pc:docMk/>
            <pc:sldMk cId="0" sldId="278"/>
            <ac:spMk id="15" creationId="{8E028C3A-9950-4214-A130-15FB807AC597}"/>
          </ac:spMkLst>
        </pc:spChg>
        <pc:spChg chg="del">
          <ac:chgData name="Yanan" userId="a199dd68-4b3b-4795-8df9-c2916ec12e18" providerId="ADAL" clId="{928925E1-702E-437A-9A45-7DE1776ECD2E}" dt="2025-02-23T15:15:34.509" v="171" actId="478"/>
          <ac:spMkLst>
            <pc:docMk/>
            <pc:sldMk cId="0" sldId="278"/>
            <ac:spMk id="28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9:00.148" v="194" actId="14100"/>
          <ac:spMkLst>
            <pc:docMk/>
            <pc:sldMk cId="0" sldId="278"/>
            <ac:spMk id="287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9:19.689" v="373" actId="700"/>
        <pc:sldMkLst>
          <pc:docMk/>
          <pc:sldMk cId="0" sldId="279"/>
        </pc:sldMkLst>
        <pc:spChg chg="add mod">
          <ac:chgData name="Yanan" userId="a199dd68-4b3b-4795-8df9-c2916ec12e18" providerId="ADAL" clId="{928925E1-702E-437A-9A45-7DE1776ECD2E}" dt="2025-02-23T15:15:49.425" v="178"/>
          <ac:spMkLst>
            <pc:docMk/>
            <pc:sldMk cId="0" sldId="279"/>
            <ac:spMk id="13" creationId="{34992EC8-24FF-4A67-AFA6-A3ED9E1AC73E}"/>
          </ac:spMkLst>
        </pc:spChg>
        <pc:spChg chg="del">
          <ac:chgData name="Yanan" userId="a199dd68-4b3b-4795-8df9-c2916ec12e18" providerId="ADAL" clId="{928925E1-702E-437A-9A45-7DE1776ECD2E}" dt="2025-02-23T15:15:37.832" v="172" actId="478"/>
          <ac:spMkLst>
            <pc:docMk/>
            <pc:sldMk cId="0" sldId="279"/>
            <ac:spMk id="295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9:09.640" v="198" actId="403"/>
          <ac:spMkLst>
            <pc:docMk/>
            <pc:sldMk cId="0" sldId="279"/>
            <ac:spMk id="296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14.728" v="282" actId="478"/>
          <ac:spMkLst>
            <pc:docMk/>
            <pc:sldMk cId="0" sldId="279"/>
            <ac:spMk id="29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14.728" v="282" actId="478"/>
          <ac:spMkLst>
            <pc:docMk/>
            <pc:sldMk cId="0" sldId="279"/>
            <ac:spMk id="298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9:19.689" v="373" actId="700"/>
        <pc:sldMkLst>
          <pc:docMk/>
          <pc:sldMk cId="0" sldId="280"/>
        </pc:sldMkLst>
        <pc:spChg chg="add mod">
          <ac:chgData name="Yanan" userId="a199dd68-4b3b-4795-8df9-c2916ec12e18" providerId="ADAL" clId="{928925E1-702E-437A-9A45-7DE1776ECD2E}" dt="2025-02-23T15:15:50.882" v="179"/>
          <ac:spMkLst>
            <pc:docMk/>
            <pc:sldMk cId="0" sldId="280"/>
            <ac:spMk id="13" creationId="{1B9A4731-8987-47FA-934E-92FF670A2272}"/>
          </ac:spMkLst>
        </pc:spChg>
        <pc:spChg chg="del">
          <ac:chgData name="Yanan" userId="a199dd68-4b3b-4795-8df9-c2916ec12e18" providerId="ADAL" clId="{928925E1-702E-437A-9A45-7DE1776ECD2E}" dt="2025-02-23T15:15:39.659" v="173" actId="478"/>
          <ac:spMkLst>
            <pc:docMk/>
            <pc:sldMk cId="0" sldId="280"/>
            <ac:spMk id="304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9:15.997" v="199" actId="403"/>
          <ac:spMkLst>
            <pc:docMk/>
            <pc:sldMk cId="0" sldId="280"/>
            <ac:spMk id="30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12.887" v="281" actId="478"/>
          <ac:spMkLst>
            <pc:docMk/>
            <pc:sldMk cId="0" sldId="280"/>
            <ac:spMk id="306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12.887" v="281" actId="478"/>
          <ac:spMkLst>
            <pc:docMk/>
            <pc:sldMk cId="0" sldId="280"/>
            <ac:spMk id="307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30:30.024" v="384" actId="700"/>
        <pc:sldMkLst>
          <pc:docMk/>
          <pc:sldMk cId="0" sldId="281"/>
        </pc:sldMkLst>
        <pc:spChg chg="mod">
          <ac:chgData name="Yanan" userId="a199dd68-4b3b-4795-8df9-c2916ec12e18" providerId="ADAL" clId="{928925E1-702E-437A-9A45-7DE1776ECD2E}" dt="2025-02-23T15:19:28.525" v="200" actId="2711"/>
          <ac:spMkLst>
            <pc:docMk/>
            <pc:sldMk cId="0" sldId="281"/>
            <ac:spMk id="31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19:31.885" v="201" actId="478"/>
          <ac:spMkLst>
            <pc:docMk/>
            <pc:sldMk cId="0" sldId="281"/>
            <ac:spMk id="31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19:33.702" v="202" actId="478"/>
          <ac:spMkLst>
            <pc:docMk/>
            <pc:sldMk cId="0" sldId="281"/>
            <ac:spMk id="316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0:30.024" v="384" actId="700"/>
        <pc:sldMkLst>
          <pc:docMk/>
          <pc:sldMk cId="0" sldId="282"/>
        </pc:sldMkLst>
        <pc:spChg chg="add mod">
          <ac:chgData name="Yanan" userId="a199dd68-4b3b-4795-8df9-c2916ec12e18" providerId="ADAL" clId="{928925E1-702E-437A-9A45-7DE1776ECD2E}" dt="2025-02-23T15:19:52.622" v="204"/>
          <ac:spMkLst>
            <pc:docMk/>
            <pc:sldMk cId="0" sldId="282"/>
            <ac:spMk id="13" creationId="{225DBB99-2311-41AC-87FA-35D3C739FC29}"/>
          </ac:spMkLst>
        </pc:spChg>
        <pc:spChg chg="del">
          <ac:chgData name="Yanan" userId="a199dd68-4b3b-4795-8df9-c2916ec12e18" providerId="ADAL" clId="{928925E1-702E-437A-9A45-7DE1776ECD2E}" dt="2025-02-23T15:19:51.293" v="203" actId="478"/>
          <ac:spMkLst>
            <pc:docMk/>
            <pc:sldMk cId="0" sldId="282"/>
            <ac:spMk id="32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09.632" v="280" actId="478"/>
          <ac:spMkLst>
            <pc:docMk/>
            <pc:sldMk cId="0" sldId="282"/>
            <ac:spMk id="32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09.632" v="280" actId="478"/>
          <ac:spMkLst>
            <pc:docMk/>
            <pc:sldMk cId="0" sldId="282"/>
            <ac:spMk id="32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0:02.589" v="207" actId="14100"/>
          <ac:spMkLst>
            <pc:docMk/>
            <pc:sldMk cId="0" sldId="282"/>
            <ac:spMk id="328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9:58.662" v="205" actId="1076"/>
          <ac:spMkLst>
            <pc:docMk/>
            <pc:sldMk cId="0" sldId="282"/>
            <ac:spMk id="329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0:30.024" v="384" actId="700"/>
        <pc:sldMkLst>
          <pc:docMk/>
          <pc:sldMk cId="0" sldId="283"/>
        </pc:sldMkLst>
        <pc:spChg chg="add mod">
          <ac:chgData name="Yanan" userId="a199dd68-4b3b-4795-8df9-c2916ec12e18" providerId="ADAL" clId="{928925E1-702E-437A-9A45-7DE1776ECD2E}" dt="2025-02-23T15:20:05.724" v="209"/>
          <ac:spMkLst>
            <pc:docMk/>
            <pc:sldMk cId="0" sldId="283"/>
            <ac:spMk id="8" creationId="{D7B78A81-CC12-4DDF-A12C-E1758F9D13AE}"/>
          </ac:spMkLst>
        </pc:spChg>
        <pc:spChg chg="del">
          <ac:chgData name="Yanan" userId="a199dd68-4b3b-4795-8df9-c2916ec12e18" providerId="ADAL" clId="{928925E1-702E-437A-9A45-7DE1776ECD2E}" dt="2025-02-23T15:20:05.507" v="208" actId="478"/>
          <ac:spMkLst>
            <pc:docMk/>
            <pc:sldMk cId="0" sldId="283"/>
            <ac:spMk id="33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06.274" v="279" actId="478"/>
          <ac:spMkLst>
            <pc:docMk/>
            <pc:sldMk cId="0" sldId="283"/>
            <ac:spMk id="33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06.274" v="279" actId="478"/>
          <ac:spMkLst>
            <pc:docMk/>
            <pc:sldMk cId="0" sldId="283"/>
            <ac:spMk id="334" creationId="{00000000-0000-0000-0000-000000000000}"/>
          </ac:spMkLst>
        </pc:spChg>
      </pc:sldChg>
      <pc:sldChg chg="delSp modSp del mod ord modClrScheme chgLayout">
        <pc:chgData name="Yanan" userId="a199dd68-4b3b-4795-8df9-c2916ec12e18" providerId="ADAL" clId="{928925E1-702E-437A-9A45-7DE1776ECD2E}" dt="2025-02-23T15:30:43.744" v="385" actId="47"/>
        <pc:sldMkLst>
          <pc:docMk/>
          <pc:sldMk cId="0" sldId="284"/>
        </pc:sldMkLst>
        <pc:spChg chg="mod">
          <ac:chgData name="Yanan" userId="a199dd68-4b3b-4795-8df9-c2916ec12e18" providerId="ADAL" clId="{928925E1-702E-437A-9A45-7DE1776ECD2E}" dt="2025-02-23T15:20:10.997" v="210" actId="2711"/>
          <ac:spMkLst>
            <pc:docMk/>
            <pc:sldMk cId="0" sldId="284"/>
            <ac:spMk id="33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03.910" v="278" actId="478"/>
          <ac:spMkLst>
            <pc:docMk/>
            <pc:sldMk cId="0" sldId="284"/>
            <ac:spMk id="33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3:03.910" v="278" actId="478"/>
          <ac:spMkLst>
            <pc:docMk/>
            <pc:sldMk cId="0" sldId="284"/>
            <ac:spMk id="339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1:59.527" v="410" actId="700"/>
        <pc:sldMkLst>
          <pc:docMk/>
          <pc:sldMk cId="0" sldId="285"/>
        </pc:sldMkLst>
        <pc:spChg chg="mod">
          <ac:chgData name="Yanan" userId="a199dd68-4b3b-4795-8df9-c2916ec12e18" providerId="ADAL" clId="{928925E1-702E-437A-9A45-7DE1776ECD2E}" dt="2025-02-23T15:20:18.464" v="211" actId="2711"/>
          <ac:spMkLst>
            <pc:docMk/>
            <pc:sldMk cId="0" sldId="285"/>
            <ac:spMk id="34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42.767" v="271" actId="478"/>
          <ac:spMkLst>
            <pc:docMk/>
            <pc:sldMk cId="0" sldId="285"/>
            <ac:spMk id="344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42.767" v="271" actId="478"/>
          <ac:spMkLst>
            <pc:docMk/>
            <pc:sldMk cId="0" sldId="285"/>
            <ac:spMk id="345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2:57.801" v="276" actId="164"/>
          <ac:spMkLst>
            <pc:docMk/>
            <pc:sldMk cId="0" sldId="285"/>
            <ac:spMk id="34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2:57.801" v="276" actId="164"/>
          <ac:spMkLst>
            <pc:docMk/>
            <pc:sldMk cId="0" sldId="285"/>
            <ac:spMk id="347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2:57.801" v="276" actId="164"/>
          <ac:spMkLst>
            <pc:docMk/>
            <pc:sldMk cId="0" sldId="285"/>
            <ac:spMk id="348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22:57.801" v="276" actId="164"/>
          <ac:spMkLst>
            <pc:docMk/>
            <pc:sldMk cId="0" sldId="285"/>
            <ac:spMk id="349" creationId="{00000000-0000-0000-0000-000000000000}"/>
          </ac:spMkLst>
        </pc:spChg>
        <pc:grpChg chg="add mod">
          <ac:chgData name="Yanan" userId="a199dd68-4b3b-4795-8df9-c2916ec12e18" providerId="ADAL" clId="{928925E1-702E-437A-9A45-7DE1776ECD2E}" dt="2025-02-23T15:23:00.822" v="277" actId="1076"/>
          <ac:grpSpMkLst>
            <pc:docMk/>
            <pc:sldMk cId="0" sldId="285"/>
            <ac:grpSpMk id="2" creationId="{C6BDD508-118B-4CAF-8A93-F8D11AFD7168}"/>
          </ac:grpSpMkLst>
        </pc:grpChg>
        <pc:picChg chg="mod">
          <ac:chgData name="Yanan" userId="a199dd68-4b3b-4795-8df9-c2916ec12e18" providerId="ADAL" clId="{928925E1-702E-437A-9A45-7DE1776ECD2E}" dt="2025-02-23T15:22:57.801" v="276" actId="164"/>
          <ac:picMkLst>
            <pc:docMk/>
            <pc:sldMk cId="0" sldId="285"/>
            <ac:picMk id="341" creationId="{00000000-0000-0000-0000-000000000000}"/>
          </ac:picMkLst>
        </pc:picChg>
        <pc:inkChg chg="mod">
          <ac:chgData name="Yanan" userId="a199dd68-4b3b-4795-8df9-c2916ec12e18" providerId="ADAL" clId="{928925E1-702E-437A-9A45-7DE1776ECD2E}" dt="2025-02-23T15:22:57.801" v="276" actId="164"/>
          <ac:inkMkLst>
            <pc:docMk/>
            <pc:sldMk cId="0" sldId="285"/>
            <ac:inkMk id="3" creationId="{1E3EB5D8-062C-4D3E-9CE9-241C4F0C3CC0}"/>
          </ac:inkMkLst>
        </pc:inkChg>
      </pc:sldChg>
      <pc:sldChg chg="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86"/>
        </pc:sldMkLst>
        <pc:spChg chg="mod">
          <ac:chgData name="Yanan" userId="a199dd68-4b3b-4795-8df9-c2916ec12e18" providerId="ADAL" clId="{928925E1-702E-437A-9A45-7DE1776ECD2E}" dt="2025-02-23T15:20:24.607" v="212" actId="2711"/>
          <ac:spMkLst>
            <pc:docMk/>
            <pc:sldMk cId="0" sldId="286"/>
            <ac:spMk id="35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40.995" v="270" actId="478"/>
          <ac:spMkLst>
            <pc:docMk/>
            <pc:sldMk cId="0" sldId="286"/>
            <ac:spMk id="35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40.995" v="270" actId="478"/>
          <ac:spMkLst>
            <pc:docMk/>
            <pc:sldMk cId="0" sldId="286"/>
            <ac:spMk id="354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87"/>
        </pc:sldMkLst>
        <pc:spChg chg="add mod">
          <ac:chgData name="Yanan" userId="a199dd68-4b3b-4795-8df9-c2916ec12e18" providerId="ADAL" clId="{928925E1-702E-437A-9A45-7DE1776ECD2E}" dt="2025-02-23T15:20:28.699" v="214"/>
          <ac:spMkLst>
            <pc:docMk/>
            <pc:sldMk cId="0" sldId="287"/>
            <ac:spMk id="14" creationId="{B081E9E9-C568-45D4-B54C-CB7C3687F022}"/>
          </ac:spMkLst>
        </pc:spChg>
        <pc:spChg chg="del">
          <ac:chgData name="Yanan" userId="a199dd68-4b3b-4795-8df9-c2916ec12e18" providerId="ADAL" clId="{928925E1-702E-437A-9A45-7DE1776ECD2E}" dt="2025-02-23T15:20:28.504" v="213" actId="478"/>
          <ac:spMkLst>
            <pc:docMk/>
            <pc:sldMk cId="0" sldId="287"/>
            <ac:spMk id="36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9.092" v="269" actId="478"/>
          <ac:spMkLst>
            <pc:docMk/>
            <pc:sldMk cId="0" sldId="287"/>
            <ac:spMk id="36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9.092" v="269" actId="478"/>
          <ac:spMkLst>
            <pc:docMk/>
            <pc:sldMk cId="0" sldId="287"/>
            <ac:spMk id="36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88"/>
        </pc:sldMkLst>
        <pc:spChg chg="add mod">
          <ac:chgData name="Yanan" userId="a199dd68-4b3b-4795-8df9-c2916ec12e18" providerId="ADAL" clId="{928925E1-702E-437A-9A45-7DE1776ECD2E}" dt="2025-02-23T15:20:33.021" v="216"/>
          <ac:spMkLst>
            <pc:docMk/>
            <pc:sldMk cId="0" sldId="288"/>
            <ac:spMk id="12" creationId="{F99220A7-11DD-4B3E-8DEC-517A2B13C2F1}"/>
          </ac:spMkLst>
        </pc:spChg>
        <pc:spChg chg="del">
          <ac:chgData name="Yanan" userId="a199dd68-4b3b-4795-8df9-c2916ec12e18" providerId="ADAL" clId="{928925E1-702E-437A-9A45-7DE1776ECD2E}" dt="2025-02-23T15:20:32.893" v="215" actId="478"/>
          <ac:spMkLst>
            <pc:docMk/>
            <pc:sldMk cId="0" sldId="288"/>
            <ac:spMk id="37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6.835" v="268" actId="478"/>
          <ac:spMkLst>
            <pc:docMk/>
            <pc:sldMk cId="0" sldId="288"/>
            <ac:spMk id="37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6.835" v="268" actId="478"/>
          <ac:spMkLst>
            <pc:docMk/>
            <pc:sldMk cId="0" sldId="288"/>
            <ac:spMk id="37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89"/>
        </pc:sldMkLst>
        <pc:spChg chg="add mod">
          <ac:chgData name="Yanan" userId="a199dd68-4b3b-4795-8df9-c2916ec12e18" providerId="ADAL" clId="{928925E1-702E-437A-9A45-7DE1776ECD2E}" dt="2025-02-23T15:20:35.989" v="218"/>
          <ac:spMkLst>
            <pc:docMk/>
            <pc:sldMk cId="0" sldId="289"/>
            <ac:spMk id="12" creationId="{DD716EDA-3298-4E95-AF21-07207838DC00}"/>
          </ac:spMkLst>
        </pc:spChg>
        <pc:spChg chg="del">
          <ac:chgData name="Yanan" userId="a199dd68-4b3b-4795-8df9-c2916ec12e18" providerId="ADAL" clId="{928925E1-702E-437A-9A45-7DE1776ECD2E}" dt="2025-02-23T15:20:35.570" v="217" actId="478"/>
          <ac:spMkLst>
            <pc:docMk/>
            <pc:sldMk cId="0" sldId="289"/>
            <ac:spMk id="38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4.699" v="267" actId="478"/>
          <ac:spMkLst>
            <pc:docMk/>
            <pc:sldMk cId="0" sldId="289"/>
            <ac:spMk id="38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4.699" v="267" actId="478"/>
          <ac:spMkLst>
            <pc:docMk/>
            <pc:sldMk cId="0" sldId="289"/>
            <ac:spMk id="38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90"/>
        </pc:sldMkLst>
        <pc:spChg chg="add mod">
          <ac:chgData name="Yanan" userId="a199dd68-4b3b-4795-8df9-c2916ec12e18" providerId="ADAL" clId="{928925E1-702E-437A-9A45-7DE1776ECD2E}" dt="2025-02-23T15:20:38.980" v="220"/>
          <ac:spMkLst>
            <pc:docMk/>
            <pc:sldMk cId="0" sldId="290"/>
            <ac:spMk id="11" creationId="{704270D7-FE02-4EA8-AAE2-06C1EDE4A3CF}"/>
          </ac:spMkLst>
        </pc:spChg>
        <pc:spChg chg="del">
          <ac:chgData name="Yanan" userId="a199dd68-4b3b-4795-8df9-c2916ec12e18" providerId="ADAL" clId="{928925E1-702E-437A-9A45-7DE1776ECD2E}" dt="2025-02-23T15:20:38.809" v="219" actId="478"/>
          <ac:spMkLst>
            <pc:docMk/>
            <pc:sldMk cId="0" sldId="290"/>
            <ac:spMk id="39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2.936" v="266" actId="478"/>
          <ac:spMkLst>
            <pc:docMk/>
            <pc:sldMk cId="0" sldId="290"/>
            <ac:spMk id="39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2.936" v="266" actId="478"/>
          <ac:spMkLst>
            <pc:docMk/>
            <pc:sldMk cId="0" sldId="290"/>
            <ac:spMk id="394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91"/>
        </pc:sldMkLst>
        <pc:spChg chg="add mod">
          <ac:chgData name="Yanan" userId="a199dd68-4b3b-4795-8df9-c2916ec12e18" providerId="ADAL" clId="{928925E1-702E-437A-9A45-7DE1776ECD2E}" dt="2025-02-23T15:20:55.530" v="225"/>
          <ac:spMkLst>
            <pc:docMk/>
            <pc:sldMk cId="0" sldId="291"/>
            <ac:spMk id="18" creationId="{82255245-95A4-4754-8118-AF00479D31E4}"/>
          </ac:spMkLst>
        </pc:spChg>
        <pc:spChg chg="del">
          <ac:chgData name="Yanan" userId="a199dd68-4b3b-4795-8df9-c2916ec12e18" providerId="ADAL" clId="{928925E1-702E-437A-9A45-7DE1776ECD2E}" dt="2025-02-23T15:20:43.255" v="221" actId="478"/>
          <ac:spMkLst>
            <pc:docMk/>
            <pc:sldMk cId="0" sldId="291"/>
            <ac:spMk id="40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0.364" v="264" actId="478"/>
          <ac:spMkLst>
            <pc:docMk/>
            <pc:sldMk cId="0" sldId="291"/>
            <ac:spMk id="40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31.424" v="265" actId="478"/>
          <ac:spMkLst>
            <pc:docMk/>
            <pc:sldMk cId="0" sldId="291"/>
            <ac:spMk id="40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92"/>
        </pc:sldMkLst>
        <pc:spChg chg="add mod">
          <ac:chgData name="Yanan" userId="a199dd68-4b3b-4795-8df9-c2916ec12e18" providerId="ADAL" clId="{928925E1-702E-437A-9A45-7DE1776ECD2E}" dt="2025-02-23T15:20:56.189" v="226"/>
          <ac:spMkLst>
            <pc:docMk/>
            <pc:sldMk cId="0" sldId="292"/>
            <ac:spMk id="9" creationId="{AD4CFD51-1408-44C0-B6DB-ECDC9D11D948}"/>
          </ac:spMkLst>
        </pc:spChg>
        <pc:spChg chg="del">
          <ac:chgData name="Yanan" userId="a199dd68-4b3b-4795-8df9-c2916ec12e18" providerId="ADAL" clId="{928925E1-702E-437A-9A45-7DE1776ECD2E}" dt="2025-02-23T15:20:47.468" v="222" actId="478"/>
          <ac:spMkLst>
            <pc:docMk/>
            <pc:sldMk cId="0" sldId="292"/>
            <ac:spMk id="41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28.512" v="263" actId="478"/>
          <ac:spMkLst>
            <pc:docMk/>
            <pc:sldMk cId="0" sldId="292"/>
            <ac:spMk id="41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28.512" v="263" actId="478"/>
          <ac:spMkLst>
            <pc:docMk/>
            <pc:sldMk cId="0" sldId="292"/>
            <ac:spMk id="414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93"/>
        </pc:sldMkLst>
        <pc:spChg chg="add mod">
          <ac:chgData name="Yanan" userId="a199dd68-4b3b-4795-8df9-c2916ec12e18" providerId="ADAL" clId="{928925E1-702E-437A-9A45-7DE1776ECD2E}" dt="2025-02-23T15:20:56.823" v="227"/>
          <ac:spMkLst>
            <pc:docMk/>
            <pc:sldMk cId="0" sldId="293"/>
            <ac:spMk id="8" creationId="{82CABC33-E565-4284-A9E5-813E99EDDEC4}"/>
          </ac:spMkLst>
        </pc:spChg>
        <pc:spChg chg="del">
          <ac:chgData name="Yanan" userId="a199dd68-4b3b-4795-8df9-c2916ec12e18" providerId="ADAL" clId="{928925E1-702E-437A-9A45-7DE1776ECD2E}" dt="2025-02-23T15:20:49.885" v="223" actId="478"/>
          <ac:spMkLst>
            <pc:docMk/>
            <pc:sldMk cId="0" sldId="293"/>
            <ac:spMk id="42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21.367" v="261" actId="478"/>
          <ac:spMkLst>
            <pc:docMk/>
            <pc:sldMk cId="0" sldId="293"/>
            <ac:spMk id="42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24.151" v="262" actId="478"/>
          <ac:spMkLst>
            <pc:docMk/>
            <pc:sldMk cId="0" sldId="293"/>
            <ac:spMk id="423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19.224" v="417" actId="700"/>
        <pc:sldMkLst>
          <pc:docMk/>
          <pc:sldMk cId="0" sldId="294"/>
        </pc:sldMkLst>
        <pc:spChg chg="add mod">
          <ac:chgData name="Yanan" userId="a199dd68-4b3b-4795-8df9-c2916ec12e18" providerId="ADAL" clId="{928925E1-702E-437A-9A45-7DE1776ECD2E}" dt="2025-02-23T15:20:58.231" v="228"/>
          <ac:spMkLst>
            <pc:docMk/>
            <pc:sldMk cId="0" sldId="294"/>
            <ac:spMk id="13" creationId="{97123C13-EDC4-4A8B-B5F5-D954AEEA2A8B}"/>
          </ac:spMkLst>
        </pc:spChg>
        <pc:spChg chg="del">
          <ac:chgData name="Yanan" userId="a199dd68-4b3b-4795-8df9-c2916ec12e18" providerId="ADAL" clId="{928925E1-702E-437A-9A45-7DE1776ECD2E}" dt="2025-02-23T15:20:51.041" v="224" actId="478"/>
          <ac:spMkLst>
            <pc:docMk/>
            <pc:sldMk cId="0" sldId="294"/>
            <ac:spMk id="42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19.383" v="260" actId="478"/>
          <ac:spMkLst>
            <pc:docMk/>
            <pc:sldMk cId="0" sldId="294"/>
            <ac:spMk id="42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19.383" v="260" actId="478"/>
          <ac:spMkLst>
            <pc:docMk/>
            <pc:sldMk cId="0" sldId="294"/>
            <ac:spMk id="428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22:17.805" v="259" actId="478"/>
        <pc:sldMkLst>
          <pc:docMk/>
          <pc:sldMk cId="0" sldId="295"/>
        </pc:sldMkLst>
        <pc:spChg chg="mod">
          <ac:chgData name="Yanan" userId="a199dd68-4b3b-4795-8df9-c2916ec12e18" providerId="ADAL" clId="{928925E1-702E-437A-9A45-7DE1776ECD2E}" dt="2025-02-23T15:17:46.552" v="183"/>
          <ac:spMkLst>
            <pc:docMk/>
            <pc:sldMk cId="0" sldId="295"/>
            <ac:spMk id="4" creationId="{A71A05DB-A732-4A11-9314-ECB29C5388ED}"/>
          </ac:spMkLst>
        </pc:spChg>
        <pc:spChg chg="mod">
          <ac:chgData name="Yanan" userId="a199dd68-4b3b-4795-8df9-c2916ec12e18" providerId="ADAL" clId="{928925E1-702E-437A-9A45-7DE1776ECD2E}" dt="2025-02-23T15:21:03.747" v="231" actId="2711"/>
          <ac:spMkLst>
            <pc:docMk/>
            <pc:sldMk cId="0" sldId="295"/>
            <ac:spMk id="43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17.805" v="259" actId="478"/>
          <ac:spMkLst>
            <pc:docMk/>
            <pc:sldMk cId="0" sldId="295"/>
            <ac:spMk id="437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2:13.840" v="258" actId="478"/>
        <pc:sldMkLst>
          <pc:docMk/>
          <pc:sldMk cId="0" sldId="296"/>
        </pc:sldMkLst>
        <pc:spChg chg="add mod">
          <ac:chgData name="Yanan" userId="a199dd68-4b3b-4795-8df9-c2916ec12e18" providerId="ADAL" clId="{928925E1-702E-437A-9A45-7DE1776ECD2E}" dt="2025-02-23T15:21:14.236" v="234"/>
          <ac:spMkLst>
            <pc:docMk/>
            <pc:sldMk cId="0" sldId="296"/>
            <ac:spMk id="15" creationId="{14D83C6C-5706-4C5A-86AB-9E1E3D4F9A8C}"/>
          </ac:spMkLst>
        </pc:spChg>
        <pc:spChg chg="del">
          <ac:chgData name="Yanan" userId="a199dd68-4b3b-4795-8df9-c2916ec12e18" providerId="ADAL" clId="{928925E1-702E-437A-9A45-7DE1776ECD2E}" dt="2025-02-23T15:21:09.443" v="232" actId="478"/>
          <ac:spMkLst>
            <pc:docMk/>
            <pc:sldMk cId="0" sldId="296"/>
            <ac:spMk id="444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13.840" v="258" actId="478"/>
          <ac:spMkLst>
            <pc:docMk/>
            <pc:sldMk cId="0" sldId="296"/>
            <ac:spMk id="446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13.840" v="258" actId="478"/>
          <ac:spMkLst>
            <pc:docMk/>
            <pc:sldMk cId="0" sldId="296"/>
            <ac:spMk id="447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22:12.140" v="257" actId="478"/>
        <pc:sldMkLst>
          <pc:docMk/>
          <pc:sldMk cId="0" sldId="297"/>
        </pc:sldMkLst>
        <pc:spChg chg="add mod">
          <ac:chgData name="Yanan" userId="a199dd68-4b3b-4795-8df9-c2916ec12e18" providerId="ADAL" clId="{928925E1-702E-437A-9A45-7DE1776ECD2E}" dt="2025-02-23T15:21:14.919" v="235"/>
          <ac:spMkLst>
            <pc:docMk/>
            <pc:sldMk cId="0" sldId="297"/>
            <ac:spMk id="9" creationId="{E97B83B4-6F2B-43C0-B9E0-991841E2CBD0}"/>
          </ac:spMkLst>
        </pc:spChg>
        <pc:spChg chg="del">
          <ac:chgData name="Yanan" userId="a199dd68-4b3b-4795-8df9-c2916ec12e18" providerId="ADAL" clId="{928925E1-702E-437A-9A45-7DE1776ECD2E}" dt="2025-02-23T15:21:11.666" v="233" actId="478"/>
          <ac:spMkLst>
            <pc:docMk/>
            <pc:sldMk cId="0" sldId="297"/>
            <ac:spMk id="45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5.920" v="254" actId="478"/>
          <ac:spMkLst>
            <pc:docMk/>
            <pc:sldMk cId="0" sldId="297"/>
            <ac:spMk id="45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12.140" v="257" actId="478"/>
          <ac:spMkLst>
            <pc:docMk/>
            <pc:sldMk cId="0" sldId="297"/>
            <ac:spMk id="456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298"/>
        </pc:sldMkLst>
        <pc:spChg chg="mod">
          <ac:chgData name="Yanan" userId="a199dd68-4b3b-4795-8df9-c2916ec12e18" providerId="ADAL" clId="{928925E1-702E-437A-9A45-7DE1776ECD2E}" dt="2025-02-23T15:21:18.822" v="236" actId="2711"/>
          <ac:spMkLst>
            <pc:docMk/>
            <pc:sldMk cId="0" sldId="298"/>
            <ac:spMk id="45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3.802" v="253" actId="478"/>
          <ac:spMkLst>
            <pc:docMk/>
            <pc:sldMk cId="0" sldId="298"/>
            <ac:spMk id="46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3.802" v="253" actId="478"/>
          <ac:spMkLst>
            <pc:docMk/>
            <pc:sldMk cId="0" sldId="298"/>
            <ac:spMk id="461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299"/>
        </pc:sldMkLst>
        <pc:spChg chg="add mod">
          <ac:chgData name="Yanan" userId="a199dd68-4b3b-4795-8df9-c2916ec12e18" providerId="ADAL" clId="{928925E1-702E-437A-9A45-7DE1776ECD2E}" dt="2025-02-23T15:21:24.827" v="238"/>
          <ac:spMkLst>
            <pc:docMk/>
            <pc:sldMk cId="0" sldId="299"/>
            <ac:spMk id="8" creationId="{6C96E559-7451-4EE5-BDD2-B65C969106DB}"/>
          </ac:spMkLst>
        </pc:spChg>
        <pc:spChg chg="del">
          <ac:chgData name="Yanan" userId="a199dd68-4b3b-4795-8df9-c2916ec12e18" providerId="ADAL" clId="{928925E1-702E-437A-9A45-7DE1776ECD2E}" dt="2025-02-23T15:21:23.938" v="237" actId="478"/>
          <ac:spMkLst>
            <pc:docMk/>
            <pc:sldMk cId="0" sldId="299"/>
            <ac:spMk id="462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1.828" v="252" actId="478"/>
          <ac:spMkLst>
            <pc:docMk/>
            <pc:sldMk cId="0" sldId="299"/>
            <ac:spMk id="464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1.828" v="252" actId="478"/>
          <ac:spMkLst>
            <pc:docMk/>
            <pc:sldMk cId="0" sldId="299"/>
            <ac:spMk id="465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300"/>
        </pc:sldMkLst>
        <pc:spChg chg="mod">
          <ac:chgData name="Yanan" userId="a199dd68-4b3b-4795-8df9-c2916ec12e18" providerId="ADAL" clId="{928925E1-702E-437A-9A45-7DE1776ECD2E}" dt="2025-02-23T15:21:30.778" v="239" actId="2711"/>
          <ac:spMkLst>
            <pc:docMk/>
            <pc:sldMk cId="0" sldId="300"/>
            <ac:spMk id="46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0.273" v="251" actId="478"/>
          <ac:spMkLst>
            <pc:docMk/>
            <pc:sldMk cId="0" sldId="300"/>
            <ac:spMk id="46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2:00.273" v="251" actId="478"/>
          <ac:spMkLst>
            <pc:docMk/>
            <pc:sldMk cId="0" sldId="300"/>
            <ac:spMk id="470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302"/>
        </pc:sldMkLst>
        <pc:spChg chg="add mod">
          <ac:chgData name="Yanan" userId="a199dd68-4b3b-4795-8df9-c2916ec12e18" providerId="ADAL" clId="{928925E1-702E-437A-9A45-7DE1776ECD2E}" dt="2025-02-23T15:21:39.098" v="242"/>
          <ac:spMkLst>
            <pc:docMk/>
            <pc:sldMk cId="0" sldId="302"/>
            <ac:spMk id="12" creationId="{E26B434F-E268-4147-8809-38E2F83D0BDC}"/>
          </ac:spMkLst>
        </pc:spChg>
        <pc:spChg chg="del">
          <ac:chgData name="Yanan" userId="a199dd68-4b3b-4795-8df9-c2916ec12e18" providerId="ADAL" clId="{928925E1-702E-437A-9A45-7DE1776ECD2E}" dt="2025-02-23T15:21:34.861" v="240" actId="478"/>
          <ac:spMkLst>
            <pc:docMk/>
            <pc:sldMk cId="0" sldId="302"/>
            <ac:spMk id="477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8.341" v="250" actId="478"/>
          <ac:spMkLst>
            <pc:docMk/>
            <pc:sldMk cId="0" sldId="302"/>
            <ac:spMk id="479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8.341" v="250" actId="478"/>
          <ac:spMkLst>
            <pc:docMk/>
            <pc:sldMk cId="0" sldId="302"/>
            <ac:spMk id="480" creationId="{00000000-0000-0000-0000-000000000000}"/>
          </ac:spMkLst>
        </pc:spChg>
      </pc:sldChg>
      <pc:sldChg chg="addSp 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303"/>
        </pc:sldMkLst>
        <pc:spChg chg="add mod">
          <ac:chgData name="Yanan" userId="a199dd68-4b3b-4795-8df9-c2916ec12e18" providerId="ADAL" clId="{928925E1-702E-437A-9A45-7DE1776ECD2E}" dt="2025-02-23T15:21:39.785" v="243"/>
          <ac:spMkLst>
            <pc:docMk/>
            <pc:sldMk cId="0" sldId="303"/>
            <ac:spMk id="7" creationId="{1E05D5D0-AA07-477E-BFE3-29792FA504D7}"/>
          </ac:spMkLst>
        </pc:spChg>
        <pc:spChg chg="del">
          <ac:chgData name="Yanan" userId="a199dd68-4b3b-4795-8df9-c2916ec12e18" providerId="ADAL" clId="{928925E1-702E-437A-9A45-7DE1776ECD2E}" dt="2025-02-23T15:21:36.694" v="241" actId="478"/>
          <ac:spMkLst>
            <pc:docMk/>
            <pc:sldMk cId="0" sldId="303"/>
            <ac:spMk id="48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6.827" v="249" actId="478"/>
          <ac:spMkLst>
            <pc:docMk/>
            <pc:sldMk cId="0" sldId="303"/>
            <ac:spMk id="485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6.827" v="249" actId="478"/>
          <ac:spMkLst>
            <pc:docMk/>
            <pc:sldMk cId="0" sldId="303"/>
            <ac:spMk id="486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304"/>
        </pc:sldMkLst>
        <pc:spChg chg="mod">
          <ac:chgData name="Yanan" userId="a199dd68-4b3b-4795-8df9-c2916ec12e18" providerId="ADAL" clId="{928925E1-702E-437A-9A45-7DE1776ECD2E}" dt="2025-02-23T15:21:44.017" v="244" actId="2711"/>
          <ac:spMkLst>
            <pc:docMk/>
            <pc:sldMk cId="0" sldId="304"/>
            <ac:spMk id="491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5.321" v="248" actId="478"/>
          <ac:spMkLst>
            <pc:docMk/>
            <pc:sldMk cId="0" sldId="304"/>
            <ac:spMk id="493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5.321" v="248" actId="478"/>
          <ac:spMkLst>
            <pc:docMk/>
            <pc:sldMk cId="0" sldId="304"/>
            <ac:spMk id="494" creationId="{00000000-0000-0000-0000-000000000000}"/>
          </ac:spMkLst>
        </pc:spChg>
      </pc:sldChg>
      <pc:sldChg chg="delSp modSp mod ord modClrScheme chgLayout">
        <pc:chgData name="Yanan" userId="a199dd68-4b3b-4795-8df9-c2916ec12e18" providerId="ADAL" clId="{928925E1-702E-437A-9A45-7DE1776ECD2E}" dt="2025-02-23T15:33:03.320" v="416" actId="700"/>
        <pc:sldMkLst>
          <pc:docMk/>
          <pc:sldMk cId="0" sldId="305"/>
        </pc:sldMkLst>
        <pc:spChg chg="mod">
          <ac:chgData name="Yanan" userId="a199dd68-4b3b-4795-8df9-c2916ec12e18" providerId="ADAL" clId="{928925E1-702E-437A-9A45-7DE1776ECD2E}" dt="2025-02-23T15:21:49.502" v="245" actId="2711"/>
          <ac:spMkLst>
            <pc:docMk/>
            <pc:sldMk cId="0" sldId="305"/>
            <ac:spMk id="498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3.036" v="247" actId="478"/>
          <ac:spMkLst>
            <pc:docMk/>
            <pc:sldMk cId="0" sldId="305"/>
            <ac:spMk id="500" creationId="{00000000-0000-0000-0000-000000000000}"/>
          </ac:spMkLst>
        </pc:spChg>
        <pc:spChg chg="del">
          <ac:chgData name="Yanan" userId="a199dd68-4b3b-4795-8df9-c2916ec12e18" providerId="ADAL" clId="{928925E1-702E-437A-9A45-7DE1776ECD2E}" dt="2025-02-23T15:21:52.422" v="246" actId="478"/>
          <ac:spMkLst>
            <pc:docMk/>
            <pc:sldMk cId="0" sldId="305"/>
            <ac:spMk id="501" creationId="{00000000-0000-0000-0000-000000000000}"/>
          </ac:spMkLst>
        </pc:spChg>
      </pc:sldChg>
      <pc:sldChg chg="modSp mod ord modClrScheme chgLayout">
        <pc:chgData name="Yanan" userId="a199dd68-4b3b-4795-8df9-c2916ec12e18" providerId="ADAL" clId="{928925E1-702E-437A-9A45-7DE1776ECD2E}" dt="2025-02-23T15:26:55.150" v="334" actId="700"/>
        <pc:sldMkLst>
          <pc:docMk/>
          <pc:sldMk cId="1258886050" sldId="306"/>
        </pc:sldMkLst>
        <pc:spChg chg="mod">
          <ac:chgData name="Yanan" userId="a199dd68-4b3b-4795-8df9-c2916ec12e18" providerId="ADAL" clId="{928925E1-702E-437A-9A45-7DE1776ECD2E}" dt="2025-02-23T15:11:41.899" v="116" actId="2711"/>
          <ac:spMkLst>
            <pc:docMk/>
            <pc:sldMk cId="1258886050" sldId="306"/>
            <ac:spMk id="159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62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68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70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72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74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76" creationId="{00000000-0000-0000-0000-000000000000}"/>
          </ac:spMkLst>
        </pc:spChg>
        <pc:spChg chg="mod">
          <ac:chgData name="Yanan" userId="a199dd68-4b3b-4795-8df9-c2916ec12e18" providerId="ADAL" clId="{928925E1-702E-437A-9A45-7DE1776ECD2E}" dt="2025-02-23T15:12:01.510" v="118" actId="255"/>
          <ac:spMkLst>
            <pc:docMk/>
            <pc:sldMk cId="1258886050" sldId="306"/>
            <ac:spMk id="178" creationId="{00000000-0000-0000-0000-000000000000}"/>
          </ac:spMkLst>
        </pc:spChg>
      </pc:sldChg>
      <pc:sldMasterChg chg="delSldLayout modSldLayout sldLayoutOrd">
        <pc:chgData name="Yanan" userId="a199dd68-4b3b-4795-8df9-c2916ec12e18" providerId="ADAL" clId="{928925E1-702E-437A-9A45-7DE1776ECD2E}" dt="2025-02-23T15:32:47.907" v="415" actId="2696"/>
        <pc:sldMasterMkLst>
          <pc:docMk/>
          <pc:sldMasterMk cId="3618882249" sldId="2147483695"/>
        </pc:sldMasterMkLst>
        <pc:sldLayoutChg chg="delSp mod">
          <pc:chgData name="Yanan" userId="a199dd68-4b3b-4795-8df9-c2916ec12e18" providerId="ADAL" clId="{928925E1-702E-437A-9A45-7DE1776ECD2E}" dt="2025-02-23T15:06:44.912" v="39" actId="478"/>
          <pc:sldLayoutMkLst>
            <pc:docMk/>
            <pc:sldMasterMk cId="3618882249" sldId="2147483695"/>
            <pc:sldLayoutMk cId="3836019764" sldId="2147483696"/>
          </pc:sldLayoutMkLst>
          <pc:spChg chg="del">
            <ac:chgData name="Yanan" userId="a199dd68-4b3b-4795-8df9-c2916ec12e18" providerId="ADAL" clId="{928925E1-702E-437A-9A45-7DE1776ECD2E}" dt="2025-02-23T15:06:44.912" v="39" actId="478"/>
            <ac:spMkLst>
              <pc:docMk/>
              <pc:sldMasterMk cId="3618882249" sldId="2147483695"/>
              <pc:sldLayoutMk cId="3836019764" sldId="2147483696"/>
              <ac:spMk id="9" creationId="{00000000-0000-0000-0000-000000000000}"/>
            </ac:spMkLst>
          </pc:spChg>
        </pc:sldLayoutChg>
        <pc:sldLayoutChg chg="delSp modSp mod">
          <pc:chgData name="Yanan" userId="a199dd68-4b3b-4795-8df9-c2916ec12e18" providerId="ADAL" clId="{928925E1-702E-437A-9A45-7DE1776ECD2E}" dt="2025-02-23T15:26:07.224" v="330" actId="14100"/>
          <pc:sldLayoutMkLst>
            <pc:docMk/>
            <pc:sldMasterMk cId="3618882249" sldId="2147483695"/>
            <pc:sldLayoutMk cId="1989513791" sldId="2147483697"/>
          </pc:sldLayoutMkLst>
          <pc:spChg chg="mod">
            <ac:chgData name="Yanan" userId="a199dd68-4b3b-4795-8df9-c2916ec12e18" providerId="ADAL" clId="{928925E1-702E-437A-9A45-7DE1776ECD2E}" dt="2025-02-23T15:26:07.224" v="330" actId="14100"/>
            <ac:spMkLst>
              <pc:docMk/>
              <pc:sldMasterMk cId="3618882249" sldId="2147483695"/>
              <pc:sldLayoutMk cId="1989513791" sldId="2147483697"/>
              <ac:spMk id="8" creationId="{AC6F5562-B389-4100-A64F-CB8F1C36799A}"/>
            </ac:spMkLst>
          </pc:spChg>
          <pc:spChg chg="del">
            <ac:chgData name="Yanan" userId="a199dd68-4b3b-4795-8df9-c2916ec12e18" providerId="ADAL" clId="{928925E1-702E-437A-9A45-7DE1776ECD2E}" dt="2025-02-23T15:09:32.100" v="83" actId="478"/>
            <ac:spMkLst>
              <pc:docMk/>
              <pc:sldMasterMk cId="3618882249" sldId="2147483695"/>
              <pc:sldLayoutMk cId="1989513791" sldId="2147483697"/>
              <ac:spMk id="9" creationId="{00000000-0000-0000-0000-000000000000}"/>
            </ac:spMkLst>
          </pc:spChg>
        </pc:sldLayoutChg>
        <pc:sldLayoutChg chg="delSp modSp mod">
          <pc:chgData name="Yanan" userId="a199dd68-4b3b-4795-8df9-c2916ec12e18" providerId="ADAL" clId="{928925E1-702E-437A-9A45-7DE1776ECD2E}" dt="2025-02-23T15:27:34.533" v="336"/>
          <pc:sldLayoutMkLst>
            <pc:docMk/>
            <pc:sldMasterMk cId="3618882249" sldId="2147483695"/>
            <pc:sldLayoutMk cId="3542315144" sldId="2147483698"/>
          </pc:sldLayoutMkLst>
          <pc:spChg chg="del">
            <ac:chgData name="Yanan" userId="a199dd68-4b3b-4795-8df9-c2916ec12e18" providerId="ADAL" clId="{928925E1-702E-437A-9A45-7DE1776ECD2E}" dt="2025-02-23T15:09:33.952" v="84" actId="478"/>
            <ac:spMkLst>
              <pc:docMk/>
              <pc:sldMasterMk cId="3618882249" sldId="2147483695"/>
              <pc:sldLayoutMk cId="3542315144" sldId="2147483698"/>
              <ac:spMk id="9" creationId="{00000000-0000-0000-0000-000000000000}"/>
            </ac:spMkLst>
          </pc:spChg>
          <pc:spChg chg="mod">
            <ac:chgData name="Yanan" userId="a199dd68-4b3b-4795-8df9-c2916ec12e18" providerId="ADAL" clId="{928925E1-702E-437A-9A45-7DE1776ECD2E}" dt="2025-02-23T15:27:34.533" v="336"/>
            <ac:spMkLst>
              <pc:docMk/>
              <pc:sldMasterMk cId="3618882249" sldId="2147483695"/>
              <pc:sldLayoutMk cId="3542315144" sldId="2147483698"/>
              <ac:spMk id="11" creationId="{1D7A84EB-6E9E-417E-834E-DD0AA37875BF}"/>
            </ac:spMkLst>
          </pc:spChg>
        </pc:sldLayoutChg>
        <pc:sldLayoutChg chg="addSp delSp modSp mod">
          <pc:chgData name="Yanan" userId="a199dd68-4b3b-4795-8df9-c2916ec12e18" providerId="ADAL" clId="{928925E1-702E-437A-9A45-7DE1776ECD2E}" dt="2025-02-23T15:30:18.469" v="381"/>
          <pc:sldLayoutMkLst>
            <pc:docMk/>
            <pc:sldMasterMk cId="3618882249" sldId="2147483695"/>
            <pc:sldLayoutMk cId="1453265294" sldId="2147483699"/>
          </pc:sldLayoutMkLst>
          <pc:spChg chg="del">
            <ac:chgData name="Yanan" userId="a199dd68-4b3b-4795-8df9-c2916ec12e18" providerId="ADAL" clId="{928925E1-702E-437A-9A45-7DE1776ECD2E}" dt="2025-02-23T15:09:35.105" v="85" actId="478"/>
            <ac:spMkLst>
              <pc:docMk/>
              <pc:sldMasterMk cId="3618882249" sldId="2147483695"/>
              <pc:sldLayoutMk cId="1453265294" sldId="2147483699"/>
              <ac:spMk id="9" creationId="{00000000-0000-0000-0000-000000000000}"/>
            </ac:spMkLst>
          </pc:spChg>
          <pc:spChg chg="del mod">
            <ac:chgData name="Yanan" userId="a199dd68-4b3b-4795-8df9-c2916ec12e18" providerId="ADAL" clId="{928925E1-702E-437A-9A45-7DE1776ECD2E}" dt="2025-02-23T15:30:18.283" v="380" actId="478"/>
            <ac:spMkLst>
              <pc:docMk/>
              <pc:sldMasterMk cId="3618882249" sldId="2147483695"/>
              <pc:sldLayoutMk cId="1453265294" sldId="2147483699"/>
              <ac:spMk id="10" creationId="{C311E792-AB38-48B8-BFA9-F92C384BBAB2}"/>
            </ac:spMkLst>
          </pc:spChg>
          <pc:spChg chg="mod">
            <ac:chgData name="Yanan" userId="a199dd68-4b3b-4795-8df9-c2916ec12e18" providerId="ADAL" clId="{928925E1-702E-437A-9A45-7DE1776ECD2E}" dt="2025-02-23T15:28:59.201" v="372" actId="1037"/>
            <ac:spMkLst>
              <pc:docMk/>
              <pc:sldMasterMk cId="3618882249" sldId="2147483695"/>
              <pc:sldLayoutMk cId="1453265294" sldId="2147483699"/>
              <ac:spMk id="11" creationId="{2D4EF219-58F5-4E99-9F83-6C46CAF72E9F}"/>
            </ac:spMkLst>
          </pc:spChg>
          <pc:spChg chg="add mod">
            <ac:chgData name="Yanan" userId="a199dd68-4b3b-4795-8df9-c2916ec12e18" providerId="ADAL" clId="{928925E1-702E-437A-9A45-7DE1776ECD2E}" dt="2025-02-23T15:30:18.469" v="381"/>
            <ac:spMkLst>
              <pc:docMk/>
              <pc:sldMasterMk cId="3618882249" sldId="2147483695"/>
              <pc:sldLayoutMk cId="1453265294" sldId="2147483699"/>
              <ac:spMk id="12" creationId="{4BAA20B7-8E62-41A6-990C-C6DBE4BF0C54}"/>
            </ac:spMkLst>
          </pc:spChg>
        </pc:sldLayoutChg>
        <pc:sldLayoutChg chg="addSp delSp modSp mod">
          <pc:chgData name="Yanan" userId="a199dd68-4b3b-4795-8df9-c2916ec12e18" providerId="ADAL" clId="{928925E1-702E-437A-9A45-7DE1776ECD2E}" dt="2025-02-23T15:30:21.361" v="383"/>
          <pc:sldLayoutMkLst>
            <pc:docMk/>
            <pc:sldMasterMk cId="3618882249" sldId="2147483695"/>
            <pc:sldLayoutMk cId="2703927289" sldId="2147483700"/>
          </pc:sldLayoutMkLst>
          <pc:spChg chg="del">
            <ac:chgData name="Yanan" userId="a199dd68-4b3b-4795-8df9-c2916ec12e18" providerId="ADAL" clId="{928925E1-702E-437A-9A45-7DE1776ECD2E}" dt="2025-02-23T15:09:36.758" v="86" actId="478"/>
            <ac:spMkLst>
              <pc:docMk/>
              <pc:sldMasterMk cId="3618882249" sldId="2147483695"/>
              <pc:sldLayoutMk cId="2703927289" sldId="2147483700"/>
              <ac:spMk id="9" creationId="{00000000-0000-0000-0000-000000000000}"/>
            </ac:spMkLst>
          </pc:spChg>
          <pc:spChg chg="add mod">
            <ac:chgData name="Yanan" userId="a199dd68-4b3b-4795-8df9-c2916ec12e18" providerId="ADAL" clId="{928925E1-702E-437A-9A45-7DE1776ECD2E}" dt="2025-02-23T15:30:21.361" v="383"/>
            <ac:spMkLst>
              <pc:docMk/>
              <pc:sldMasterMk cId="3618882249" sldId="2147483695"/>
              <pc:sldLayoutMk cId="2703927289" sldId="2147483700"/>
              <ac:spMk id="10" creationId="{3C5257D6-B2EB-4532-B91D-9F4EC18BCF41}"/>
            </ac:spMkLst>
          </pc:spChg>
          <pc:spChg chg="del">
            <ac:chgData name="Yanan" userId="a199dd68-4b3b-4795-8df9-c2916ec12e18" providerId="ADAL" clId="{928925E1-702E-437A-9A45-7DE1776ECD2E}" dt="2025-02-23T15:30:21.217" v="382" actId="478"/>
            <ac:spMkLst>
              <pc:docMk/>
              <pc:sldMasterMk cId="3618882249" sldId="2147483695"/>
              <pc:sldLayoutMk cId="2703927289" sldId="2147483700"/>
              <ac:spMk id="12" creationId="{7B5DE574-D437-4332-9F28-755EC2F6C9B7}"/>
            </ac:spMkLst>
          </pc:spChg>
          <pc:spChg chg="mod">
            <ac:chgData name="Yanan" userId="a199dd68-4b3b-4795-8df9-c2916ec12e18" providerId="ADAL" clId="{928925E1-702E-437A-9A45-7DE1776ECD2E}" dt="2025-02-23T15:30:05.417" v="379"/>
            <ac:spMkLst>
              <pc:docMk/>
              <pc:sldMasterMk cId="3618882249" sldId="2147483695"/>
              <pc:sldLayoutMk cId="2703927289" sldId="2147483700"/>
              <ac:spMk id="13" creationId="{351A7853-E776-4945-B4F1-3FF5D3A35A7B}"/>
            </ac:spMkLst>
          </pc:spChg>
        </pc:sldLayoutChg>
        <pc:sldLayoutChg chg="addSp delSp modSp mod">
          <pc:chgData name="Yanan" userId="a199dd68-4b3b-4795-8df9-c2916ec12e18" providerId="ADAL" clId="{928925E1-702E-437A-9A45-7DE1776ECD2E}" dt="2025-02-23T15:32:38.479" v="414" actId="14100"/>
          <pc:sldLayoutMkLst>
            <pc:docMk/>
            <pc:sldMasterMk cId="3618882249" sldId="2147483695"/>
            <pc:sldLayoutMk cId="980200514" sldId="2147483701"/>
          </pc:sldLayoutMkLst>
          <pc:spChg chg="add del mod">
            <ac:chgData name="Yanan" userId="a199dd68-4b3b-4795-8df9-c2916ec12e18" providerId="ADAL" clId="{928925E1-702E-437A-9A45-7DE1776ECD2E}" dt="2025-02-23T15:32:38.479" v="414" actId="14100"/>
            <ac:spMkLst>
              <pc:docMk/>
              <pc:sldMasterMk cId="3618882249" sldId="2147483695"/>
              <pc:sldLayoutMk cId="980200514" sldId="2147483701"/>
              <ac:spMk id="5" creationId="{00000000-0000-0000-0000-000000000000}"/>
            </ac:spMkLst>
          </pc:spChg>
          <pc:spChg chg="del">
            <ac:chgData name="Yanan" userId="a199dd68-4b3b-4795-8df9-c2916ec12e18" providerId="ADAL" clId="{928925E1-702E-437A-9A45-7DE1776ECD2E}" dt="2025-02-23T15:09:37.961" v="87" actId="478"/>
            <ac:spMkLst>
              <pc:docMk/>
              <pc:sldMasterMk cId="3618882249" sldId="2147483695"/>
              <pc:sldLayoutMk cId="980200514" sldId="2147483701"/>
              <ac:spMk id="9" creationId="{00000000-0000-0000-0000-000000000000}"/>
            </ac:spMkLst>
          </pc:spChg>
          <pc:spChg chg="add del mod">
            <ac:chgData name="Yanan" userId="a199dd68-4b3b-4795-8df9-c2916ec12e18" providerId="ADAL" clId="{928925E1-702E-437A-9A45-7DE1776ECD2E}" dt="2025-02-23T15:32:32.502" v="412" actId="14100"/>
            <ac:spMkLst>
              <pc:docMk/>
              <pc:sldMasterMk cId="3618882249" sldId="2147483695"/>
              <pc:sldLayoutMk cId="980200514" sldId="2147483701"/>
              <ac:spMk id="11" creationId="{0D7FA7AC-7D5E-4405-AA41-07D3F0FC2221}"/>
            </ac:spMkLst>
          </pc:spChg>
          <pc:spChg chg="add del mod">
            <ac:chgData name="Yanan" userId="a199dd68-4b3b-4795-8df9-c2916ec12e18" providerId="ADAL" clId="{928925E1-702E-437A-9A45-7DE1776ECD2E}" dt="2025-02-23T15:31:43.727" v="403"/>
            <ac:spMkLst>
              <pc:docMk/>
              <pc:sldMasterMk cId="3618882249" sldId="2147483695"/>
              <pc:sldLayoutMk cId="980200514" sldId="2147483701"/>
              <ac:spMk id="12" creationId="{5761FBC6-266D-4A3B-BA43-185B27D71246}"/>
            </ac:spMkLst>
          </pc:spChg>
          <pc:spChg chg="add del mod">
            <ac:chgData name="Yanan" userId="a199dd68-4b3b-4795-8df9-c2916ec12e18" providerId="ADAL" clId="{928925E1-702E-437A-9A45-7DE1776ECD2E}" dt="2025-02-23T15:31:59.301" v="409"/>
            <ac:spMkLst>
              <pc:docMk/>
              <pc:sldMasterMk cId="3618882249" sldId="2147483695"/>
              <pc:sldLayoutMk cId="980200514" sldId="2147483701"/>
              <ac:spMk id="13" creationId="{228CB25D-C023-4EAD-8746-A7317FDCBE96}"/>
            </ac:spMkLst>
          </pc:spChg>
        </pc:sldLayoutChg>
        <pc:sldLayoutChg chg="delSp del mod">
          <pc:chgData name="Yanan" userId="a199dd68-4b3b-4795-8df9-c2916ec12e18" providerId="ADAL" clId="{928925E1-702E-437A-9A45-7DE1776ECD2E}" dt="2025-02-23T15:32:47.907" v="415" actId="2696"/>
          <pc:sldLayoutMkLst>
            <pc:docMk/>
            <pc:sldMasterMk cId="3618882249" sldId="2147483695"/>
            <pc:sldLayoutMk cId="3207388470" sldId="2147483702"/>
          </pc:sldLayoutMkLst>
          <pc:spChg chg="del">
            <ac:chgData name="Yanan" userId="a199dd68-4b3b-4795-8df9-c2916ec12e18" providerId="ADAL" clId="{928925E1-702E-437A-9A45-7DE1776ECD2E}" dt="2025-02-23T15:09:42.020" v="88" actId="478"/>
            <ac:spMkLst>
              <pc:docMk/>
              <pc:sldMasterMk cId="3618882249" sldId="2147483695"/>
              <pc:sldLayoutMk cId="3207388470" sldId="2147483702"/>
              <ac:spMk id="9" creationId="{00000000-0000-0000-0000-000000000000}"/>
            </ac:spMkLst>
          </pc:spChg>
        </pc:sldLayoutChg>
        <pc:sldLayoutChg chg="del">
          <pc:chgData name="Yanan" userId="a199dd68-4b3b-4795-8df9-c2916ec12e18" providerId="ADAL" clId="{928925E1-702E-437A-9A45-7DE1776ECD2E}" dt="2025-02-23T15:09:50.638" v="90" actId="2696"/>
          <pc:sldLayoutMkLst>
            <pc:docMk/>
            <pc:sldMasterMk cId="3618882249" sldId="2147483695"/>
            <pc:sldLayoutMk cId="1024920474" sldId="2147483704"/>
          </pc:sldLayoutMkLst>
        </pc:sldLayoutChg>
        <pc:sldLayoutChg chg="ord">
          <pc:chgData name="Yanan" userId="a199dd68-4b3b-4795-8df9-c2916ec12e18" providerId="ADAL" clId="{928925E1-702E-437A-9A45-7DE1776ECD2E}" dt="2025-02-23T15:09:52.452" v="91" actId="20578"/>
          <pc:sldLayoutMkLst>
            <pc:docMk/>
            <pc:sldMasterMk cId="3618882249" sldId="2147483695"/>
            <pc:sldLayoutMk cId="1283026404" sldId="2147483705"/>
          </pc:sldLayoutMkLst>
        </pc:sldLayoutChg>
        <pc:sldLayoutChg chg="modSp mod">
          <pc:chgData name="Yanan" userId="a199dd68-4b3b-4795-8df9-c2916ec12e18" providerId="ADAL" clId="{928925E1-702E-437A-9A45-7DE1776ECD2E}" dt="2025-02-23T15:26:26.774" v="332"/>
          <pc:sldLayoutMkLst>
            <pc:docMk/>
            <pc:sldMasterMk cId="3618882249" sldId="2147483695"/>
            <pc:sldLayoutMk cId="2502710192" sldId="2147483706"/>
          </pc:sldLayoutMkLst>
          <pc:spChg chg="mod">
            <ac:chgData name="Yanan" userId="a199dd68-4b3b-4795-8df9-c2916ec12e18" providerId="ADAL" clId="{928925E1-702E-437A-9A45-7DE1776ECD2E}" dt="2025-02-23T15:26:26.774" v="332"/>
            <ac:spMkLst>
              <pc:docMk/>
              <pc:sldMasterMk cId="3618882249" sldId="2147483695"/>
              <pc:sldLayoutMk cId="2502710192" sldId="2147483706"/>
              <ac:spMk id="8" creationId="{AC6F5562-B389-4100-A64F-CB8F1C36799A}"/>
            </ac:spMkLst>
          </pc:spChg>
        </pc:sldLayoutChg>
        <pc:sldLayoutChg chg="modSp mod">
          <pc:chgData name="Yanan" userId="a199dd68-4b3b-4795-8df9-c2916ec12e18" providerId="ADAL" clId="{928925E1-702E-437A-9A45-7DE1776ECD2E}" dt="2025-02-23T15:31:05.498" v="396" actId="20577"/>
          <pc:sldLayoutMkLst>
            <pc:docMk/>
            <pc:sldMasterMk cId="3618882249" sldId="2147483695"/>
            <pc:sldLayoutMk cId="2806180576" sldId="2147483707"/>
          </pc:sldLayoutMkLst>
          <pc:spChg chg="mod">
            <ac:chgData name="Yanan" userId="a199dd68-4b3b-4795-8df9-c2916ec12e18" providerId="ADAL" clId="{928925E1-702E-437A-9A45-7DE1776ECD2E}" dt="2025-02-23T15:31:05.498" v="396" actId="20577"/>
            <ac:spMkLst>
              <pc:docMk/>
              <pc:sldMasterMk cId="3618882249" sldId="2147483695"/>
              <pc:sldLayoutMk cId="2806180576" sldId="2147483707"/>
              <ac:spMk id="13" creationId="{351A7853-E776-4945-B4F1-3FF5D3A35A7B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4:56:12.53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 0,'21'0'62,"0"0"-46,1 0 0,-1 0-1,0 0-15,0 0 16,21 0 0,1 0-1,-1 0-15,0 0 31,-20 0-31,-1 0 16,0 0 0,0 0-16,0 0 31,0 0-15,1 0 15,-1 21 516,-21 21-516,0-21-15,0 1-1,0-1 1,0 0-16,0 0 15,0 21 1,0-20 15,0-1 1,0 0 61,0 21-61,0-21-32,0 1 15,0-1 32,0 0 16,0 0 249,-43-21-281,22 0 1,0 0-32,21 21 15,-21-21 16,-21 0-31,20 0 16,1 0-16,-21 0 16,0 0-16,20 0 15,1 0 17,0 0 30,0 0 422,0 0-202,-22 0-267,43-42 501,0 21-500,0 0-16,0-1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18:34.23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457 76 0,'-19'-18'125,"-19"-21"-94,19 39-31,-19 0 16,0-19 0,19 19-1,0 0 16,-1 0-15,2 0 0,-1 0-1,-19 0 142,19 0-126,-20 0 16,20 0-47,0 19 15,1-19 1,-1 19 0,-1-19-1,1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18:35.42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362 22 0,'-19'0'125,"0"0"-109,0 0-16,0 0 16,-20 0-1,21 0 1,-1 0-16,-19 0 16,19 0 30,-1 0-30,1 0-16,0-18 16,0 18 31,1 0-16,-1 0-16,-1 0 48,1 0-32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18:37.78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95 0,'20'0'94,"-1"-19"-79,0 1 1,18 18-16,-18 0 16,1 0-16,37 0 15,-38 0-15,38 0 16,-19 0-1,-19 0 1,38-19 0,-38 19 15,0 0-31,19 0 16,-18-20-16,-1 20 15,0 0-15,18 0 31,-18 0-15,20 0 15,-20 0-15,0 0 46,-19-19-15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18:39.62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71 0,'0'-19'94,"39"19"-79,17 0 1,-17 0-16,-20-19 16,38 19-16,0 0 15,-19-19-15,0 19 16,-18 0 0,-2 0-1,1 0-15,0 0 16,0 0-16,20 0 15,17 0-15,2 0 16,-20 0 0,18 0-16,2 0 15,-1 0-15,-19 0 16,0 0-16,-19 0 16,20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5:36.23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0 124 0,'0'-59'16,"17"-3"15,1 62-15,17 0-16,0 0 16,-17 0-16,34 0 15,-34 0-15,17 0 16,-18 0-16,36 0 15,-18 0 1,-17 0-16,-1 0 16,19 0-16,-1 0 15,-1 0-15,-16 0 16,0 0-16,-1 0 16,1 0-16,-1 0 31,1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7:48.44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995 0 0,'-22'0'125,"1"0"-110,0 21-15,-21-21 16,-1 0-16,-20 0 16,-1 0-16,1 0 15,42 0-15,0 0 16,-22 0-16,1 0 15,21 0 1,0 0 0,-1 0-16,1 0 15,-21 0 1,21 0 0,0 0-1,-1 0 1,-20 0-16,0 0 15,21 0 1,-1 0-16,1 0 16,0 0-1,0 0 32,0 0-47,0 0 16,-22 0-16,22 0 15,-21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8:14.05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29 0,'21'0'157,"0"0"-157,0 0 15,0 0 32,-21-21 0,22 21-47,-44 0 516,1 0-407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8:15.7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0,'22'0'31,"-1"0"0,0 0 1,0 0-17,0 21 17,0-21-17,1 0 1,-1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8:17.61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0,'42'0'109,"-21"0"-78,22 0-15,-22 0-1,21 0 1,-21 0 15,0 0 47,1 0 1,-1 0-48,0 0 0,0 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8:18.46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0,'22'0'63,"-1"0"-47,0 0-16,0 0 15,0 0 1,0 0-16,1 0 15,20 21 1,-21-21-16,0 21 31,0-21-15,1 21-16,20-21 31,-21 21-31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4:59:31.47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56 0,'0'-19'78,"19"19"-62,-1 0-1,21 0-15,-21 0 16,1 0-16,0 0 16,-1 0-16,2 0 15,17 0-15,-18 0 16,38 0 0,-38 0-1,-1 0-15,1 0 16,0 0-16,-1 0 15,2 0 17,-1 0-32,-1 0 15,1 0 79,18 0 47,-17 0-94,17 0 31,-18 0 62,18 0 1,-37-18-125,20-1 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28:19.1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0,'42'0'78,"-20"0"-78,20 0 16,0 0-16,1 0 15,-22 0-15,0 0 16,0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30:15.65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0,'21'0'109,"0"0"-78,0 0-15,0 0-16,22 0 15,-22 0 1,21 0 0,-21 0-16,1 0 15,41 0-15,-21 0 16,22 0 0,-43 0-16,0 0 15,0 0-15,1 0 16,-1 0-16,0 0 15,0 0 17,0 0-17,0 0 1,1 0-16,-1 0 16,0 0-16,0 0 15,0 0 1,22 0-16,-1 0 31,-21 0-31,0 0 16,22 0-16,-1 0 15,-21 0-15,0 0 16,22 0-16,-22 0 16,0 0-16,0 0 15,21 0-15,-20 0 31,-1 0-31,0 0 16,21 0 15,-21 0-31,1 0 32,-1 0-32,0 0 31,0 0 0,0 0-15,0 0-1,1 0 1,-1 0 0,0 0 15,0 0-31,0 0 15,0 0 1,1 0 0,-1 0-16,0 0 31,0 0-15,0 0-16,0 0 78,1 0-63,-1 0 79,0 0-47,0 0 0,0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30:20.49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64 0,'0'-21'78,"21"21"-62,0 0 31,1-21-31,-1 21 30,0 0-30,0 0 78,0-22-47,0 22 15,1 0-15,-22 22 359,0-1-359,0 0 16,0 0-48,0 0 1,0 0 0,0 1-1,0-1 1,0 0-1,0 0 1,21 0 31,-21 0-16,0 1-15,21 20 78,-21-21-79,0 0-15,0 0 31,0 1-15,0-1 156,0 0-172,0 0 31,0 0 235,-21-21-219,0 0 234,-1 0-172,1 0-62,0 0-31,0 0 93,0 0-93,0 0 93,-1 0-109,22-21 219,0 0-203,0 0-1,0 0 1,0-1-1,0 1 173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40:25.8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0,'9'0'78,"17"0"-63,-8 0-15,-9 0 16,26 0-16,-8 0 16,8 0-16,9 0 15,-9 0-15,1 0 16,-1 0-16,-26 0 16,17 0-16,-17 0 15,0 0-15,0 0 16,8 0 15,-8 0-15,9 0-16,-1 0 15,10 0-15,-18 0 16,17 0-16,-8 0 16,-10 0 109,10 0-47,-9 0-63,9 0 1,-10 0 0,10 0-1,-9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40:26.93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0,'8'0'47,"1"0"-47,0 0 15,17 0-15,1 0 16,-1 9-16,19-9 16,-10 0-16,-9 0 15,1 0-15,-1 0 16,-17 0-16,9 0 15,-1 0-15,1 0 16,-9 0 0,8 0-16,1 0 15,8 0-15,-17 0 16,0 0 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42:35.48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0 127 0,'23'0'110,"12"0"-95,-23 0-15,22 0 16,25-62-16,-24 62 15,11-62-15,12 62 16,-11 0 0,11 0-16,-11 0 15,-13 0-15,-22 0 16,11 0 0,-11 0 30,0 0-30,-1 0 0,1 0 31,0 0-16,-1 0-31,1 0 47,-1 0-16,1 0-15,0 0 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44:18.50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71 0,'22'0'94,"22"0"-79,-21 0-15,21 0 16,0-22-16,0 22 16,-22 0-16,22 0 15,-22 0-15,45 0 16,-45 0-16,22 0 16,0 0-16,0 0 15,0 0-15,23 0 16,-23 0-16,22 0 15,0 0-15,1 0 16,-23 0-16,-22 0 16,0 0-1,0 0-15,0 0 16,0 0 0,0 0-16,0 0 15,1 0-15,-1 0 16,0 0-16,22 0 15,-22 0-15,0 0 16,0 0-16,0 0 16,0 0-16,0 0 15,23 0-15,-1 0 16,0 0-16,22 0 16,-22 0-16,1 0 15,21 0-15,0 0 16,-44 0-16,67 0 15,-23 0-15,0 0 16,-22 0-16,22 0 16,1 0-16,-45 0 15,0 0-15,0 0 16,0 0-16,0 0 16,0 0-16,45 0 15,-45 0 1,0 0-1,0 0 1,22 0 0,-22 0-16,0 0 15,0 0-15,0 0 16,0 0-16,23 0 16,-1 0-16,0 0 15,-22 0-15,22 0 16,-22 0-16,45 0 15,-45 0-15,0 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08:25.58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0,'22'0'94,"0"0"-78,0 0-16,22 0 15,-21 0-15,-1 0 16,22 0-16,22 0 15,-44 0-15,22 0 16,-22 0-16,0 0 16,23 22-16,-23-22 15,22 0-15,-22 0 16,22 0 15,-22 0 16,22 0-31,-21 0 15,21 0-15,-22 0-1,0 0 16,0 0-15,0 0 0,0 0-1,0 0-15,0 0 16,0 0 0,0 0-1,1 0 16,-1 0-15,0 0 15,0 0 1,0 0-32,0 0 15,0 0 16,0 0-31,0 0 16,0 0 15,0 0-15,1 0 46,-1 0-62,0 0 16,0 0 31,0 0-31,0 0-1,0 0 16,22 0 1,-22 22 77,0-22-109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0:42.51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45 0,'0'-22'62,"21"22"-46,21 0 31,-21 0-32,1 0 1,-22-21-1,21 21 1,0 0 0,0 0-1,0 0 1,0 0 0,1 0 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0:44.44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0,'21'0'15,"0"0"17,0 0-17,1 0 1,-1 0 0,0 0-1,0 0 1,0 0 31,22 0 140,-22 0-156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4:59:34.06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0,'20'0'62,"-2"0"-62,1 0 16,18 0-16,-18 0 16,38 0-16,-20 0 15,2 0-15,-21 0 16,38 0-16,-17 0 16,17 0-16,-19 18 15,-17-18-15,17 0 16,-18 0-16,18 0 15,-17 0 1,36 0-16,-38 0 16,1 0-16,1 0 15,-2 0 1,1 0-16,0 0 16,-1 0 109,1 0-32,0 0-77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0:53.89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0,'13'0'62,"0"0"-46,14 0-16,-14 0 16,27 0-16,-27 0 15,26 0-15,1 0 16,0 0-16,-27 0 15,27 0-15,-1 0 16,28 0-16,-28 0 16,27 0-16,14 0 15,-14 0-15,13 0 16,-13 0-16,-39 0 16,13 0-16,-1 0 15,-25 0-15,-1 0 78,0 0-62,0 0 0,14 0-1,-14 0-15,13 0 16,-12 0 15,12 0-31,-13 0 16,14 0-1,-14 0 1,13 0-16,-12 0 16,12 0-16,-13 0 15,27 0-15,0 0 16,-1 0-16,-12 0 15,-14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0:56.51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0 125 0,'13'0'63,"14"0"-48,-1-27-15,-12 27 16,25-29-16,14 2 16,-26 27-16,52 0 15,-13-27-15,27 27 16,-1 0-1,1 0-15,-27 0 16,27 0-16,-67 0 16,14 0-16,-14 0 15,-12 0 63,12 0-62,-13 0 0,1 0-1,-1 0 48,0 0-48,0 0-15,14 0 16,-14 0-16,13 0 16,-12 0-16,12 0 15,1 0 1,-1 0-16,0 0 62,-12 0-30,12 0-17,-13 0 1,14 0 0,-14 0-16,-13 27 15,26-27 32,-12 0-16,12 0 16,1 0-31,-14 0-1,-13 27 1,13-27 0,0 0 15,1 0-15,-1 0 15,13 0 31,-13-27 48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0:59.50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 0,'14'0'32,"-1"0"-17,13 0 1,1 0 0,-1 0-16,27 0 15,-40 0-15,40 0 16,-13 0-16,-14 0 15,14 0-15,-13 0 16,12 0-16,-12 0 16,-1 0-16,14 0 15,-27 0-15,14 0 16,-14 0-16,13 0 16,-13 0-16,1 0 15,-1 0 48,0 0-48,0 0-15,1-13 16,-1 13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1:41.580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 0,'13'0'219,"14"0"-204,-14 0 1,13 0 0,-12 0-1,12 0 17,-13 0-1,14 0-31,-1 0 15,1 0 1,-14 0 0,0 0-16,0 0 15,1 0 63,-1 0-78,0 0 16,0 0-16,14 0 16,-1 0-16,1 0 15,12 0-15,-12 0 16,-14 0-16,0 0 16,0 0 62,1 0-63,-1 0 1,0 0-16,14 0 16,-14 0-16,13 0 15,-12 0-15,12 0 16,-13 0 15,14 0 47,-14 0-78,13 0 16,-12 46-1,-1-46-15,0 0 16,0 0-16,0 0 16,1 0-16,-1 0 15,0 0-15,0 0 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3:32.97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 0,'0'-18'109,"18"18"-109,35 0 31,-35 0-31,17 0 16,-18 0 0,36 0-16,-35 0 15,0 0 1,-1 0 0,1 0-16,0 0 15,17 0 1,-17 0-16,-1 0 15,1 0-15,-1 0 16,1 0 0,0 0 15,-1 0-31,1 0 16,17 0-1,-17 0 1,0 0-1,-1 0-15,1 0 79,17 0-48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6:23:35.53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0,'17'0'110,"1"0"-110,35 0 0,0 0 15,-18 0 1,18 0-16,18 0 16,17 0-16,-35 0 15,0 0-15,-36 0 16,1 0-16,-1 0 15,1 0-15,0 0 16,-1 0 140,1 0-15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08:50.40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0,'21'0'94,"22"0"-79,-1 0-15,-21 0 16,22 0-16,-1 0 16,21 0-1,1 0-15,21 0 16,42 0-16,-22 0 16,22 0-16,-63 0 15,21 0-15,-43 0 16,-21 0-1,0 0 17,0 0 15,1 0 249,20 0-249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08:52.03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 0,'21'0'94,"0"0"-94,42 0 15,-20 0-15,-1 0 16,-21 0-16,43 0 16,-1 0-16,-20 0 15,20 0-15,1 0 16,-1 0-16,-21 0 15,22 0-15,-43 0 32,0 0-1,0 0 31,1 0-30,-1 0-17,0 0 63,-21-21 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08:55.1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0,'43'0'110,"20"0"-95,-21 0-15,22 0 16,-22 0-16,1 0 16,-22 0-16,21 0 15,-21 0 1,22 0-1,-22 0 1,0 0-16,0 0 16,0 0-16,22 0 15,-22 0-15,0 0 16,0 0-16,0 0 16,0 0 15,22 0-31,-22 0 15,21 0 1,-21 0-16,1 0 16,-1 0-16,0 0 15,0 0-15,0 0 16,22 0 0,-1 0-16,0 0 15,-21 0-15,1 0 16,-1 0-16,0 0 15,21 0 1,-21 0-16,1 0 16,-1 0-16,21 0 15,0 0-15,-20 0 16,-1 0-16,0 0 16,0 0-16,0 0 15,0 0-15,1 0 31,-1 0-15,0 0 0,0 0 77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08:56.97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0 106 0,'42'0'93,"21"0"-77,1 0-16,21 0 16,20 0-16,22 0 15,43 0-15,-22 0 16,21 0-16,-42-21 16,-42 21-16,-22-21 15,22 0-15,-43 21 16,1 0-16,-22-21 15,0 21-15,0-22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00:31.44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38 0,'21'0'47,"-2"0"0,1 0-47,0 0 15,19 0 1,-18 0-16,-1 0 16,-1 0-16,21 0 15,-21 0-15,2 0 16,18 0-16,-19 0 16,20 0-1,-20 0 1,20 0 15,-21 0-15,1-20-1,0 20 79,0 0-78,0 0-1,0 0-15,0 0 16,-1 0-16,1 0 16,1 0-1,-2 0 1,1 0-1,0 0 48,-1 0-63,1 0 16,1 0 15,-1 0-31,-1 0 15,1 0 32,0 0-31,-1 0-16,2 0 16,18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09:04.3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0,'0'21'16,"21"-21"15,0 0-16,0 0 1,22 0 0,-22 0-16,21 0 15,0 0 1,-20 0 0,20 0-16,0 0 15,-21 0 1,1 0-1,41 0 1,-42 0-16,0 0 16,22 0-1,-1 0-15,0 0 16,-20 0-16,-1 0 16,0 0-16,0 0 15,21 0 1,1 0-1,-22 0-15,21 42 16,-21-42-16,22 0 16,-22 0-16,0 0 15,21 0-15,1 0 16,-22 0-16,21 0 16,-21 0-16,22 0 62,-22 0-31,0 0-15,0 0 31,0 0 15,1 0 16,-1 0-46,0 0 61,0 0-46,0 0 63,0 0-79,1 0-15,-1-21-1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4T14:52:10.11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0,'44'0'94,"-22"0"-79,22 0 1,-22 0-1,0 0 1,23 0 0,-1 0-1,-22 0 1,22 0 15,-22 0-15,22 0 15,-22 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16:32.12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42 0,'21'-21'31,"0"21"31,1 0-46,-1 0 15,0 0-15,0 0 0,0 0-1,0 0 1,1 0 31,-1 0-32,0 0 79,-21-21 125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16:33.42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0 120 0,'42'0'110,"0"0"-79,44 0-15,-43 0-1,-1 0 1,0 0 0,0 0 30,-42-121-30,86 121 15,-44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21:33.30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0 140 0,'27'0'94,"52"0"-79,27 0-15,0 0 16,26 0-16,0 0 16,27 0-16,0 0 15,-53 0-15,26 0 16,-26 0-16,26 0 16,-53 0-16,27 0 15,-27 0-15,-52 0 16,52 0-16,-52-26 15,52-1-15,-26 27 16,0 0-16,0 0 16,0-26-16,0 26 15,-27 0-15,54 0 16,-54 0 0,1 0-16,-1 0 15,0 0 1,27-27-1,-26 27 17,-1 0-1,1 0 0,-1-26-15,1 26-1,-1 0 1,1 0-16,-1 0 16,0 0-16,1 0 15,-1 0-15,1 0 16,-1 0 15,1 0-15,-1 0-1,1 0 1,-1 0-16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21:35.02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0,'27'26'31,"26"0"-15,-27-26-1,27 27 1,-27-27 0,27 0 30,0 0-46,27 0 16,25 0-16,28 0 16,78 0-16,-25 0 15,52 0-15,-27 0 16,-25 0-16,25 0 16,-78 0-16,-28 0 15,54 0-15,-80 0 16,1 0-16,-27 0 15,0 0-15,-27 0 16,54 0-16,-1 0 16,-26 0-16,0 0 15,-27 0-15,1 0 16,26 0-16,0 0 16,-1 0-1,-25 0-15,26 0 16,-27 0-1,27 0-15,-26 0 16,-1 0 0,1 0-1,-1 0 1,0 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21:39.50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0,'53'0'78,"0"0"-63,53 0 1,-27 0-16,54 0 16,-28 0-16,81 0 15,-54 0-15,-53 0 16,27 0-16,-53 0 16,26 0-16,-26 0 15,-26 0-15,-1 0 16,1 0-16,26 0 15,-27 0 1,27 0-16,0 0 16,-27 0-1,27 0-15,-26 0 16,-1 0-16,1 0 16,-54 0 421,1 0-437,-1 0 16,-26 27-16,0-27 15,1 0-15,25 0 16,-52 0-16,-1 53 16,1-53-16,26 0 15,-26 0-15,-1 0 16,27 0-16,-26 0 15,0 0-15,-1 0 16,27 0-16,0 0 16,-52 0-16,25 26 15,27-26-15,0 0 16,0 27-16,27-27 16,0 0-16,-1 0 15,1 0-15,-1 0 16,54 0 203,-1 0-204,1 0 1,-1 0-16,27 0 15,0 0-15,0 0 16,0 0-16,-27 0 16,53 0-16,-52 0 15,52 0-15,27 0 16,0 0-16,26 0 16,-26 0-16,0 0 15,-53 0-15,-27 0 16,1 0-16,-1 0 78,1 0-47,-54 0 188,-26 0-219,27 53 0,-53-53 16,26 26-1,-27-26-15,1 0 16,-1 0-16,28 0 15,25 0 1,1 26 47,-27-26-63,26 0 15,-52 27-15,52-27 16,-26 0-16,-26 0 15,53 0 1,-1 26 47,-26-26-48,0 0 1,27 0-16,79 0 187,53 0-187,-27 0 16,27 0-16,0 27 16,-27-27-16,-26 0 15,-27 0-15,1 0 78,-1 0-78,1 0 47,-1 0 16,1 0-32,-1 0-15,27 0-1,0 0-15,0 0 16,0 0-16,-27 53 15,1-53 1,-1 0 15,1 0-15,-1 0 0,1 0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7:24:20.28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0,'27'0'47,"26"0"-16,-27 0-15,27 0-1,0 0 1,-26 0-16,-1 0 15,27 0-15,-27 0 16,54 0-16,-1 0 16,0 0-16,1 0 15,-27 0-15,0 0 16,-27 0-16,1 0 16,-1 0-1,1 0 1,-1 0-1,0 0 1,1 0 15,-1 0 1,54 0-17,-27 0 1,0 0-1,0 0-15,-27 0 16,27 0-16,-27 0 16,27 0-16,-26 0 15,-1 0 1,27 0-16,-26 0 16,25 0 124,-25 0-109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4T17:30:07.00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0,'23'0'78,"-1"0"-62,44 0-1,-22 0-15,44 0 16,-21 0-16,21 0 16,22 0-16,-21 0 15,43 0-15,-43 0 16,-23 0-16,-22 0 16,-22 0-16,22 0 15,-22 0-15,1 0 31,-1 0-15,0 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4T14:27:28.26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0,'44'0'125,"0"0"-110,23 0-15,-23 0 16,22 0-16,22 0 15,1 0-15,21 0 16,-21 0-16,21 0 16,22 0-16,1 0 15,-67 0 1,23 0-16,-45 0 16,22 0-16,0 0 15,-44 0-15,23 0 16,-23 0-16,44 0 15,0 0-15,-44 0 16,22 0-16,-21 0 16,21 0-16,0 0 15,0 0-15,0 0 16,-22 0 0,0 0-1,0 0 188,1 0-187,-1 0 0,0 0-1,0 0-15,22 0 16,0 0-16,-22 0 15,0 0 79,0 0-63,1 0 16,-1 0-15,0 0 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00:32.80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0,'40'0'94,"0"0"-78,-1 0-16,2 0 15,37 0-15,-18 0 16,-20 0-16,-1 0 15,2 0-15,-22 20 16,40-20-16,-38 0 16,19 0-16,-1 0 15,1 0 1,-20 0 0,19 0-1,1 0-15,0 0 16,0 0-1,-21 0 1,1 0 47,1 0-48,-2 0 16,1 0-31,0 0 16,0 0 15,-1 0-15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6T14:26:36.81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0 110 0,'27'-26'171,"-1"26"-155,1-27 0,52 27-16,-53 0 15,54 0 1,-1-26-16,-52 26 16,78 0-16,-52 0 15,53 0-15,27 0 16,-54 0-16,-26 0 15,26 0-15,1 0 16,-1 0-16,-53 0 16,27 0-16,0 0 15,0 0-15,27 0 16,-28 0-16,28 0 16,-1 0-16,-26 0 15,26 0-15,1 0 16,-27 0-16,-27 0 15,1 0-15,26 0 16,-27 0 0,27 0-1,-27 0 17,27 0-32,-26 0 15,-1 0-15,1 0 16,-1 0-16,1 0 15,26 0-15,-27 0 16,1 0 0,-1 0-1,0 0 17,1 0-17,-1 0 1,1 0-16,-1 0 15,1 0 1,26 0-16,-27 0 16,1 0-1,-1 0-15,0 0 16,27 0 0,-26 0-1,26 0 1,-27 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4T17:30:59.80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 0,'0'-22'62,"22"22"-46,0 0 0,1 0-1,21 0-15,-22 0 16,22 0-16,-22 0 15,22 0-15,-22 0 16,0 0-16,0 0 16,1 0-1,-1 0-15,0 0 16,0 0-16,22 0 16,-22 0-16,0 0 15,0 0 1,0 0-1,0 0 1,1 0-16,-1 0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4T17:31:01.35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0,'44'0'79,"0"0"-64,22 0-15,-44 0 16,22 0-16,-22 0 15,23 0 1,-23 0-16,0 0 16,0 0-16,0 0 15,0 0-15,0 0 16,0 0 0,0 0-1,0 0 16,1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00:34.54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 0,'20'0'78,"-1"0"-78,1 0 16,20 0-16,-20 0 16,0 0-16,19 0 15,-19 0-15,40 0 16,19 0-16,-39 0 16,19 0-16,1 0 15,-20 0-15,-20 0 16,20 0 15,-20 0 78,-1 0-93,1 0 0,0 0 93,20 0-78,-20 0 16,0 0-16,-1-20-31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00:38.05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894 47 0,'-20'0'125,"-20"0"-125,21 0 16,-61 0-16,21 0 15,18-20-15,2 20 16,0 0-16,19 0 16,-21 0-16,22 0 15,-21 0-15,0 0 16,1 0-1,19 0-15,-20 0 16,20 0-16,-20-19 16,21 19-1,-1 0 1,0 0-16,0 0 16,0 0-1,0 0 32,0 0 16,1 0-1,-1 0-31,-1 0 1,2 0 30,-1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07:28.83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572 87 0,'-21'0'265,"-1"0"-265,1 0 16,0 0 0,0 0-16,0-21 15,0 21-15,-1 0 16,1 0-16,0-21 15,0 21-15,0 0 47,0-21-31,-1 21 46,1 0-15,-21 0-47,0-22 16,20 22 0,1 0 15,0 0-31,0 0 31,0 0-15,-22 0-1,22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192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60.23166" units="1/cm"/>
          <inkml:channelProperty channel="Y" name="resolution" value="59.25926" units="1/cm"/>
          <inkml:channelProperty channel="T" name="resolution" value="1" units="1/dev"/>
        </inkml:channelProperties>
      </inkml:inkSource>
      <inkml:timestamp xml:id="ts0" timeString="2023-02-03T15:07:30.28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67 0,'-22'0'141,"1"0"-125,0 0-16,-42 0 15,41-42-15,1 42 31,0 0-15,0 0 0,-21 0-1,-1 0-15,1 0 16,21 0-16,-22-21 16,22 21 15,-21 0 156,21 0-171,0 0 15,-1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909638"/>
            <a:ext cx="5983288" cy="4486275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4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00" y="5684240"/>
            <a:ext cx="6260427" cy="538485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96111" cy="59795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5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429516" y="0"/>
            <a:ext cx="3396111" cy="59795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500" b="0" strike="noStrike" spc="-1">
                <a:latin typeface="Times New Roman"/>
              </a:rPr>
              <a:t> 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11368882"/>
            <a:ext cx="3396111" cy="5979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500" b="0" strike="noStrike" spc="-1">
                <a:latin typeface="Times New Roman"/>
              </a:rPr>
              <a:t> </a:t>
            </a: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429516" y="11368882"/>
            <a:ext cx="3396111" cy="597959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FC3D0A9-3183-4EBB-B87B-67EC2700FAE8}" type="slidenum">
              <a:rPr lang="en-US" sz="1500" b="0" strike="noStrike" spc="-1">
                <a:latin typeface="Times New Roman"/>
              </a:rPr>
              <a:t>‹#›</a:t>
            </a:fld>
            <a:endParaRPr lang="en-US" sz="15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709930" y="4861441"/>
            <a:ext cx="5679067" cy="4605173"/>
          </a:xfrm>
          <a:prstGeom prst="rect">
            <a:avLst/>
          </a:prstGeom>
        </p:spPr>
        <p:txBody>
          <a:bodyPr/>
          <a:lstStyle/>
          <a:p>
            <a:endParaRPr lang="en-US" sz="2200" spc="-1">
              <a:latin typeface="Arial"/>
            </a:endParaRPr>
          </a:p>
        </p:txBody>
      </p:sp>
      <p:sp>
        <p:nvSpPr>
          <p:cNvPr id="506" name="TextShape 3"/>
          <p:cNvSpPr txBox="1"/>
          <p:nvPr/>
        </p:nvSpPr>
        <p:spPr>
          <a:xfrm>
            <a:off x="4021446" y="9721270"/>
            <a:ext cx="3075991" cy="511328"/>
          </a:xfrm>
          <a:prstGeom prst="rect">
            <a:avLst/>
          </a:prstGeom>
          <a:noFill/>
          <a:ln>
            <a:noFill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</a:pPr>
            <a:fld id="{7D26F816-A693-4D08-9F16-6BC9D5823F4D}" type="slidenum">
              <a:rPr lang="en-US" sz="1300" spc="-1">
                <a:solidFill>
                  <a:srgbClr val="000000"/>
                </a:solidFill>
                <a:latin typeface="Calibri"/>
                <a:ea typeface="MS PGothic"/>
              </a:rPr>
              <a:t>1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709930" y="4861441"/>
            <a:ext cx="5679067" cy="4605173"/>
          </a:xfrm>
          <a:prstGeom prst="rect">
            <a:avLst/>
          </a:prstGeom>
        </p:spPr>
        <p:txBody>
          <a:bodyPr/>
          <a:lstStyle/>
          <a:p>
            <a:endParaRPr lang="en-US" sz="2200" spc="-1">
              <a:latin typeface="Arial"/>
            </a:endParaRPr>
          </a:p>
        </p:txBody>
      </p:sp>
      <p:sp>
        <p:nvSpPr>
          <p:cNvPr id="509" name="TextShape 3"/>
          <p:cNvSpPr txBox="1"/>
          <p:nvPr/>
        </p:nvSpPr>
        <p:spPr>
          <a:xfrm>
            <a:off x="4021446" y="9721270"/>
            <a:ext cx="3075991" cy="511328"/>
          </a:xfrm>
          <a:prstGeom prst="rect">
            <a:avLst/>
          </a:prstGeom>
          <a:noFill/>
          <a:ln>
            <a:noFill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</a:pPr>
            <a:fld id="{59432CDF-6178-45DD-A602-47213E4C8826}" type="slidenum">
              <a:rPr lang="en-US" sz="1300" spc="-1">
                <a:solidFill>
                  <a:srgbClr val="000000"/>
                </a:solidFill>
                <a:latin typeface="Calibri"/>
                <a:ea typeface="MS PGothic"/>
              </a:rPr>
              <a:t>2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709930" y="4861441"/>
            <a:ext cx="5679067" cy="4605173"/>
          </a:xfrm>
          <a:prstGeom prst="rect">
            <a:avLst/>
          </a:prstGeom>
        </p:spPr>
        <p:txBody>
          <a:bodyPr/>
          <a:lstStyle/>
          <a:p>
            <a:endParaRPr lang="en-US" sz="2200" spc="-1">
              <a:latin typeface="Arial"/>
            </a:endParaRPr>
          </a:p>
        </p:txBody>
      </p:sp>
      <p:sp>
        <p:nvSpPr>
          <p:cNvPr id="512" name="TextShape 3"/>
          <p:cNvSpPr txBox="1"/>
          <p:nvPr/>
        </p:nvSpPr>
        <p:spPr>
          <a:xfrm>
            <a:off x="4021446" y="9721270"/>
            <a:ext cx="3075991" cy="511328"/>
          </a:xfrm>
          <a:prstGeom prst="rect">
            <a:avLst/>
          </a:prstGeom>
          <a:noFill/>
          <a:ln>
            <a:noFill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</a:pPr>
            <a:fld id="{974ED703-70FD-4018-93CE-1575FA4930A6}" type="slidenum">
              <a:rPr lang="en-US" sz="1300" spc="-1">
                <a:solidFill>
                  <a:srgbClr val="000000"/>
                </a:solidFill>
                <a:latin typeface="Calibri"/>
                <a:ea typeface="MS PGothic"/>
              </a:rPr>
              <a:t>17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FC3D0A9-3183-4EBB-B87B-67EC2700FAE8}" type="slidenum">
              <a:rPr lang="en-US" sz="1500" b="0" strike="noStrike" spc="-1" smtClean="0">
                <a:latin typeface="Times New Roman"/>
              </a:rPr>
              <a:t>23</a:t>
            </a:fld>
            <a:endParaRPr lang="en-U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22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83029"/>
            <a:ext cx="1328058" cy="3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5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2742738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13522" y="196074"/>
            <a:ext cx="8229600" cy="623608"/>
          </a:xfrm>
          <a:prstGeom prst="rect">
            <a:avLst/>
          </a:prstGeom>
        </p:spPr>
        <p:txBody>
          <a:bodyPr/>
          <a:lstStyle>
            <a:lvl1pPr algn="l">
              <a:spcAft>
                <a:spcPts val="1200"/>
              </a:spcAft>
              <a:defRPr sz="2800" b="0" i="0" spc="100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17">
            <a:extLst>
              <a:ext uri="{FF2B5EF4-FFF2-40B4-BE49-F238E27FC236}">
                <a16:creationId xmlns:a16="http://schemas.microsoft.com/office/drawing/2014/main" id="{73F46497-067F-463F-BBA0-899BD850F26F}"/>
              </a:ext>
            </a:extLst>
          </p:cNvPr>
          <p:cNvSpPr txBox="1"/>
          <p:nvPr userDrawn="1"/>
        </p:nvSpPr>
        <p:spPr>
          <a:xfrm>
            <a:off x="730250" y="6491923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Suite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18">
            <a:extLst>
              <a:ext uri="{FF2B5EF4-FFF2-40B4-BE49-F238E27FC236}">
                <a16:creationId xmlns:a16="http://schemas.microsoft.com/office/drawing/2014/main" id="{0D7FA7AC-7D5E-4405-AA41-07D3F0FC2221}"/>
              </a:ext>
            </a:extLst>
          </p:cNvPr>
          <p:cNvSpPr txBox="1"/>
          <p:nvPr userDrawn="1"/>
        </p:nvSpPr>
        <p:spPr>
          <a:xfrm>
            <a:off x="2524230" y="6488748"/>
            <a:ext cx="2626890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Dimensionnement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30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CC734ECF-CA3A-4C30-A3B7-A7DE9C0A9431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Introduction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AC6F5562-B389-4100-A64F-CB8F1C36799A}"/>
              </a:ext>
            </a:extLst>
          </p:cNvPr>
          <p:cNvSpPr txBox="1"/>
          <p:nvPr userDrawn="1"/>
        </p:nvSpPr>
        <p:spPr>
          <a:xfrm>
            <a:off x="2528733" y="6486562"/>
            <a:ext cx="1473200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Plan de la séance</a:t>
            </a:r>
          </a:p>
        </p:txBody>
      </p:sp>
    </p:spTree>
    <p:extLst>
      <p:ext uri="{BB962C8B-B14F-4D97-AF65-F5344CB8AC3E}">
        <p14:creationId xmlns:p14="http://schemas.microsoft.com/office/powerpoint/2010/main" val="198951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CC734ECF-CA3A-4C30-A3B7-A7DE9C0A9431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Introduction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AC6F5562-B389-4100-A64F-CB8F1C36799A}"/>
              </a:ext>
            </a:extLst>
          </p:cNvPr>
          <p:cNvSpPr txBox="1"/>
          <p:nvPr userDrawn="1"/>
        </p:nvSpPr>
        <p:spPr>
          <a:xfrm>
            <a:off x="2528733" y="6486562"/>
            <a:ext cx="1473200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 err="1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Iber</a:t>
            </a:r>
            <a:endParaRPr lang="fr-CH" sz="1050" b="1" kern="0" spc="50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027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5807B015-2F35-4A12-AFE0-50A473BEAFEB}"/>
              </a:ext>
            </a:extLst>
          </p:cNvPr>
          <p:cNvSpPr txBox="1"/>
          <p:nvPr userDrawn="1"/>
        </p:nvSpPr>
        <p:spPr>
          <a:xfrm>
            <a:off x="900182" y="6491288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1D7A84EB-6E9E-417E-834E-DD0AA37875BF}"/>
              </a:ext>
            </a:extLst>
          </p:cNvPr>
          <p:cNvSpPr txBox="1"/>
          <p:nvPr userDrawn="1"/>
        </p:nvSpPr>
        <p:spPr>
          <a:xfrm>
            <a:off x="2434659" y="6491544"/>
            <a:ext cx="1743734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Création de la géométrie</a:t>
            </a:r>
          </a:p>
        </p:txBody>
      </p:sp>
    </p:spTree>
    <p:extLst>
      <p:ext uri="{BB962C8B-B14F-4D97-AF65-F5344CB8AC3E}">
        <p14:creationId xmlns:p14="http://schemas.microsoft.com/office/powerpoint/2010/main" val="35423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2D4EF219-58F5-4E99-9F83-6C46CAF72E9F}"/>
              </a:ext>
            </a:extLst>
          </p:cNvPr>
          <p:cNvSpPr txBox="1"/>
          <p:nvPr userDrawn="1"/>
        </p:nvSpPr>
        <p:spPr>
          <a:xfrm>
            <a:off x="2489688" y="6495415"/>
            <a:ext cx="1557337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Paramètres du calcul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4BAA20B7-8E62-41A6-990C-C6DBE4BF0C54}"/>
              </a:ext>
            </a:extLst>
          </p:cNvPr>
          <p:cNvSpPr txBox="1"/>
          <p:nvPr userDrawn="1"/>
        </p:nvSpPr>
        <p:spPr>
          <a:xfrm>
            <a:off x="900182" y="6491288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532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351A7853-E776-4945-B4F1-3FF5D3A35A7B}"/>
              </a:ext>
            </a:extLst>
          </p:cNvPr>
          <p:cNvSpPr txBox="1"/>
          <p:nvPr userDrawn="1"/>
        </p:nvSpPr>
        <p:spPr>
          <a:xfrm>
            <a:off x="2482767" y="6491287"/>
            <a:ext cx="164906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Maillage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3C5257D6-B2EB-4532-B91D-9F4EC18BCF41}"/>
              </a:ext>
            </a:extLst>
          </p:cNvPr>
          <p:cNvSpPr txBox="1"/>
          <p:nvPr userDrawn="1"/>
        </p:nvSpPr>
        <p:spPr>
          <a:xfrm>
            <a:off x="900182" y="6491288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392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351A7853-E776-4945-B4F1-3FF5D3A35A7B}"/>
              </a:ext>
            </a:extLst>
          </p:cNvPr>
          <p:cNvSpPr txBox="1"/>
          <p:nvPr userDrawn="1"/>
        </p:nvSpPr>
        <p:spPr>
          <a:xfrm>
            <a:off x="2482767" y="6491287"/>
            <a:ext cx="164906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Calculation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3C5257D6-B2EB-4532-B91D-9F4EC18BCF41}"/>
              </a:ext>
            </a:extLst>
          </p:cNvPr>
          <p:cNvSpPr txBox="1"/>
          <p:nvPr userDrawn="1"/>
        </p:nvSpPr>
        <p:spPr>
          <a:xfrm>
            <a:off x="900182" y="6491288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061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473200" cy="190831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17">
            <a:extLst>
              <a:ext uri="{FF2B5EF4-FFF2-40B4-BE49-F238E27FC236}">
                <a16:creationId xmlns:a16="http://schemas.microsoft.com/office/drawing/2014/main" id="{73F46497-067F-463F-BBA0-899BD850F26F}"/>
              </a:ext>
            </a:extLst>
          </p:cNvPr>
          <p:cNvSpPr txBox="1"/>
          <p:nvPr userDrawn="1"/>
        </p:nvSpPr>
        <p:spPr>
          <a:xfrm>
            <a:off x="730250" y="6491923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Résultats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18">
            <a:extLst>
              <a:ext uri="{FF2B5EF4-FFF2-40B4-BE49-F238E27FC236}">
                <a16:creationId xmlns:a16="http://schemas.microsoft.com/office/drawing/2014/main" id="{0D7FA7AC-7D5E-4405-AA41-07D3F0FC2221}"/>
              </a:ext>
            </a:extLst>
          </p:cNvPr>
          <p:cNvSpPr txBox="1"/>
          <p:nvPr userDrawn="1"/>
        </p:nvSpPr>
        <p:spPr>
          <a:xfrm>
            <a:off x="2524230" y="6488749"/>
            <a:ext cx="1308630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Post-traitement</a:t>
            </a:r>
          </a:p>
        </p:txBody>
      </p:sp>
    </p:spTree>
    <p:extLst>
      <p:ext uri="{BB962C8B-B14F-4D97-AF65-F5344CB8AC3E}">
        <p14:creationId xmlns:p14="http://schemas.microsoft.com/office/powerpoint/2010/main" val="98020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4"/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Chevron 5"/>
          <p:cNvSpPr>
            <a:spLocks noChangeArrowheads="1"/>
          </p:cNvSpPr>
          <p:nvPr userDrawn="1"/>
        </p:nvSpPr>
        <p:spPr bwMode="auto">
          <a:xfrm>
            <a:off x="2408382" y="6462713"/>
            <a:ext cx="1473200" cy="190831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E24D7-755B-4C79-BA31-B967735DAD53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17">
            <a:extLst>
              <a:ext uri="{FF2B5EF4-FFF2-40B4-BE49-F238E27FC236}">
                <a16:creationId xmlns:a16="http://schemas.microsoft.com/office/drawing/2014/main" id="{73F46497-067F-463F-BBA0-899BD850F26F}"/>
              </a:ext>
            </a:extLst>
          </p:cNvPr>
          <p:cNvSpPr txBox="1"/>
          <p:nvPr userDrawn="1"/>
        </p:nvSpPr>
        <p:spPr>
          <a:xfrm>
            <a:off x="730250" y="6491923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Résultats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18">
            <a:extLst>
              <a:ext uri="{FF2B5EF4-FFF2-40B4-BE49-F238E27FC236}">
                <a16:creationId xmlns:a16="http://schemas.microsoft.com/office/drawing/2014/main" id="{0D7FA7AC-7D5E-4405-AA41-07D3F0FC2221}"/>
              </a:ext>
            </a:extLst>
          </p:cNvPr>
          <p:cNvSpPr txBox="1"/>
          <p:nvPr userDrawn="1"/>
        </p:nvSpPr>
        <p:spPr>
          <a:xfrm>
            <a:off x="2524230" y="6488749"/>
            <a:ext cx="1308630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Post-traitement</a:t>
            </a:r>
          </a:p>
        </p:txBody>
      </p:sp>
    </p:spTree>
    <p:extLst>
      <p:ext uri="{BB962C8B-B14F-4D97-AF65-F5344CB8AC3E}">
        <p14:creationId xmlns:p14="http://schemas.microsoft.com/office/powerpoint/2010/main" val="363667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 bwMode="auto">
          <a:xfrm>
            <a:off x="5399405" y="6469380"/>
            <a:ext cx="3146425" cy="2397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r" eaLnBrk="1" hangingPunct="1">
              <a:lnSpc>
                <a:spcPct val="100000"/>
              </a:lnSpc>
            </a:pPr>
            <a:r>
              <a:rPr lang="fr-CH" altLang="fr-FR" sz="12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ENAC/LHE </a:t>
            </a:r>
            <a:r>
              <a:rPr lang="fr-CH" altLang="fr-FR" sz="12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fr-CH" altLang="fr-FR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fr-FR" altLang="fr-FR" sz="12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8483600" y="6469380"/>
            <a:ext cx="523875" cy="23971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0A9EBB4F-AADE-4F31-9673-911105FEC315}" type="slidenum">
              <a:rPr lang="fr-FR" altLang="fr-FR" sz="1100" smtClean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 eaLnBrk="1" hangingPunct="1"/>
              <a:t>‹#›</a:t>
            </a:fld>
            <a:endParaRPr lang="fr-FR" altLang="fr-FR" sz="1100" dirty="0">
              <a:solidFill>
                <a:srgbClr val="A6A6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6" r:id="rId3"/>
    <p:sldLayoutId id="2147483698" r:id="rId4"/>
    <p:sldLayoutId id="2147483699" r:id="rId5"/>
    <p:sldLayoutId id="2147483700" r:id="rId6"/>
    <p:sldLayoutId id="2147483707" r:id="rId7"/>
    <p:sldLayoutId id="2147483701" r:id="rId8"/>
    <p:sldLayoutId id="2147483708" r:id="rId9"/>
    <p:sldLayoutId id="2147483703" r:id="rId10"/>
    <p:sldLayoutId id="21474837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customXml" Target="../ink/ink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customXml" Target="../ink/ink9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customXml" Target="../ink/ink11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31.emf"/><Relationship Id="rId3" Type="http://schemas.openxmlformats.org/officeDocument/2006/relationships/image" Target="../media/image19.jpg"/><Relationship Id="rId7" Type="http://schemas.openxmlformats.org/officeDocument/2006/relationships/image" Target="../media/image22.emf"/><Relationship Id="rId12" Type="http://schemas.openxmlformats.org/officeDocument/2006/relationships/customXml" Target="../ink/ink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6.xml"/><Relationship Id="rId11" Type="http://schemas.openxmlformats.org/officeDocument/2006/relationships/image" Target="../media/image30.emf"/><Relationship Id="rId5" Type="http://schemas.openxmlformats.org/officeDocument/2006/relationships/image" Target="../media/image21.emf"/><Relationship Id="rId15" Type="http://schemas.openxmlformats.org/officeDocument/2006/relationships/image" Target="../media/image34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5.emf"/><Relationship Id="rId14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emf"/><Relationship Id="rId5" Type="http://schemas.openxmlformats.org/officeDocument/2006/relationships/customXml" Target="../ink/ink22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5" Type="http://schemas.openxmlformats.org/officeDocument/2006/relationships/customXml" Target="../ink/ink24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customXml" Target="../ink/ink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beraula.es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33.xml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52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emf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50.emf"/><Relationship Id="rId4" Type="http://schemas.openxmlformats.org/officeDocument/2006/relationships/image" Target="../media/image57.emf"/><Relationship Id="rId9" Type="http://schemas.openxmlformats.org/officeDocument/2006/relationships/customXml" Target="../ink/ink31.xml"/><Relationship Id="rId1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emf"/><Relationship Id="rId5" Type="http://schemas.openxmlformats.org/officeDocument/2006/relationships/customXml" Target="../ink/ink35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12" Type="http://schemas.openxmlformats.org/officeDocument/2006/relationships/image" Target="../media/image75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customXml" Target="../ink/ink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emf"/><Relationship Id="rId5" Type="http://schemas.openxmlformats.org/officeDocument/2006/relationships/customXml" Target="../ink/ink43.xml"/><Relationship Id="rId4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38.jpg"/><Relationship Id="rId7" Type="http://schemas.openxmlformats.org/officeDocument/2006/relationships/image" Target="../media/image85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84.emf"/><Relationship Id="rId4" Type="http://schemas.openxmlformats.org/officeDocument/2006/relationships/customXml" Target="../ink/ink44.xml"/><Relationship Id="rId9" Type="http://schemas.openxmlformats.org/officeDocument/2006/relationships/image" Target="../media/image8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40.jpg"/><Relationship Id="rId7" Type="http://schemas.openxmlformats.org/officeDocument/2006/relationships/customXml" Target="../ink/ink48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89.emf"/><Relationship Id="rId4" Type="http://schemas.openxmlformats.org/officeDocument/2006/relationships/customXml" Target="../ink/ink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customXml" Target="../ink/ink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48.jpg"/><Relationship Id="rId7" Type="http://schemas.openxmlformats.org/officeDocument/2006/relationships/customXml" Target="../ink/ink52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emf"/><Relationship Id="rId5" Type="http://schemas.openxmlformats.org/officeDocument/2006/relationships/customXml" Target="../ink/ink51.xml"/><Relationship Id="rId4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38188C1-65B6-4CAB-8644-411B710B00C3}"/>
              </a:ext>
            </a:extLst>
          </p:cNvPr>
          <p:cNvSpPr txBox="1">
            <a:spLocks/>
          </p:cNvSpPr>
          <p:nvPr/>
        </p:nvSpPr>
        <p:spPr>
          <a:xfrm>
            <a:off x="1495424" y="503219"/>
            <a:ext cx="5819775" cy="2328863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 altLang="fr-FR" sz="3000" dirty="0">
              <a:solidFill>
                <a:srgbClr val="DD0202"/>
              </a:solidFill>
              <a:latin typeface="Suisse Int'l Medium" panose="020B0604000000000000" pitchFamily="34" charset="-78"/>
              <a:cs typeface="Suisse Int'l Medium" panose="020B0604000000000000" pitchFamily="34" charset="-78"/>
            </a:endParaRP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592127E8-407F-4B94-9070-9271D477D86B}"/>
              </a:ext>
            </a:extLst>
          </p:cNvPr>
          <p:cNvSpPr txBox="1">
            <a:spLocks/>
          </p:cNvSpPr>
          <p:nvPr/>
        </p:nvSpPr>
        <p:spPr>
          <a:xfrm>
            <a:off x="3165685" y="5679044"/>
            <a:ext cx="3615441" cy="2397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CH" altLang="fr-FR" sz="1600" b="1" dirty="0">
                <a:solidFill>
                  <a:srgbClr val="FFFFFF"/>
                </a:solidFill>
                <a:latin typeface="Arial Narrow" pitchFamily="34" charset="0"/>
              </a:rPr>
              <a:t>Présentation </a:t>
            </a:r>
            <a:r>
              <a:rPr lang="fr-CH" altLang="fr-FR" sz="1600" b="1" dirty="0">
                <a:latin typeface="Arial Narrow" pitchFamily="34" charset="0"/>
              </a:rPr>
              <a:t>Semestre printemps 2025</a:t>
            </a:r>
            <a:endParaRPr lang="fr-FR" altLang="fr-FR" sz="1600" dirty="0"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C16C1-CAC3-45CF-9453-33EB0A4708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4326" y="1067803"/>
            <a:ext cx="6669029" cy="2117849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fr-CH" altLang="fr-FR" sz="4400" dirty="0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  <a:t>TD 1 </a:t>
            </a:r>
            <a:br>
              <a:rPr lang="fr-CH" altLang="fr-FR" sz="4400" dirty="0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</a:br>
            <a:r>
              <a:rPr lang="fr-CH" altLang="fr-FR" sz="4400" dirty="0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  <a:t>Introduction à </a:t>
            </a:r>
            <a:r>
              <a:rPr lang="fr-CH" altLang="fr-FR" sz="4400" dirty="0" err="1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  <a:t>Iber</a:t>
            </a:r>
            <a:br>
              <a:rPr lang="fr-CH" altLang="fr-FR" sz="4400" dirty="0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</a:br>
            <a:r>
              <a:rPr lang="fr-CH" altLang="fr-FR" sz="2800" dirty="0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  <a:t>Christophe </a:t>
            </a:r>
            <a:r>
              <a:rPr lang="fr-CH" altLang="fr-FR" sz="2800" dirty="0" err="1">
                <a:solidFill>
                  <a:srgbClr val="FF0000"/>
                </a:solidFill>
                <a:latin typeface="+mj-lt"/>
                <a:cs typeface="Suisse Int'l Medium" panose="020B0604000000000000" pitchFamily="34" charset="-78"/>
              </a:rPr>
              <a:t>Ancey</a:t>
            </a:r>
            <a:endParaRPr lang="en-US" sz="4000" dirty="0">
              <a:latin typeface="+mj-lt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9B532717-BF90-4CA8-BFD4-E6122038F3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7811" y="3185652"/>
            <a:ext cx="4168377" cy="2053783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2"/>
          <p:cNvSpPr/>
          <p:nvPr/>
        </p:nvSpPr>
        <p:spPr>
          <a:xfrm>
            <a:off x="213480" y="819360"/>
            <a:ext cx="8930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Utilities &gt;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preferencies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Grid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afficher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grille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21" y="1442520"/>
            <a:ext cx="5279357" cy="5009929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49E74F1C-2E3E-4A1B-944D-E95A9F18A474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Présentation de l’interface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9143640" cy="6229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594360" y="276840"/>
            <a:ext cx="7535348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97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Exemple</a:t>
            </a:r>
            <a:r>
              <a:rPr lang="en-US" sz="3000" b="1" strike="noStrike" spc="97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 1 : </a:t>
            </a:r>
            <a:r>
              <a:rPr lang="en-US" sz="3000" b="1" strike="noStrike" spc="97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création</a:t>
            </a:r>
            <a:r>
              <a:rPr lang="en-US" sz="3000" b="1" strike="noStrike" spc="97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sz="3000" b="1" strike="noStrike" spc="97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d’une</a:t>
            </a:r>
            <a:r>
              <a:rPr lang="en-US" sz="3000" b="1" strike="noStrike" spc="97" dirty="0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sz="3000" b="1" strike="noStrike" spc="97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</a:rPr>
              <a:t>géométrie</a:t>
            </a:r>
            <a:endParaRPr lang="en-US" sz="3000" b="1" strike="noStrike" spc="-1" dirty="0">
              <a:latin typeface="Calibri" panose="020F0502020204030204" pitchFamily="34" charset="0"/>
            </a:endParaRPr>
          </a:p>
        </p:txBody>
      </p:sp>
      <p:pic>
        <p:nvPicPr>
          <p:cNvPr id="189" name="Image 1"/>
          <p:cNvPicPr/>
          <p:nvPr/>
        </p:nvPicPr>
        <p:blipFill>
          <a:blip r:embed="rId2"/>
          <a:stretch/>
        </p:blipFill>
        <p:spPr>
          <a:xfrm>
            <a:off x="687240" y="1092960"/>
            <a:ext cx="6818040" cy="454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06375" y="830945"/>
            <a:ext cx="7953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canal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incliné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1 %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long de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large de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m</a:t>
            </a:r>
            <a:endParaRPr lang="en-US" sz="20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2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48" y="1581251"/>
            <a:ext cx="7453800" cy="4503337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2140388" y="3833280"/>
            <a:ext cx="563749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l’outil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«create line»</a:t>
            </a:r>
            <a:endParaRPr lang="en-US" sz="18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(accessible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aussi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 &gt; Create &gt; Straight line</a:t>
            </a:r>
            <a:endParaRPr lang="en-US" sz="18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2B13B-3D68-4E2A-AB87-EEC4F148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5"/>
          <a:stretch/>
        </p:blipFill>
        <p:spPr>
          <a:xfrm>
            <a:off x="246711" y="1581251"/>
            <a:ext cx="792726" cy="34985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987933-445D-4D25-A381-5CFAF02DFAFC}"/>
              </a:ext>
            </a:extLst>
          </p:cNvPr>
          <p:cNvCxnSpPr/>
          <p:nvPr/>
        </p:nvCxnSpPr>
        <p:spPr>
          <a:xfrm>
            <a:off x="1097280" y="1581251"/>
            <a:ext cx="289268" cy="18393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56879D-95C8-4C4D-B473-65921EEC6D4F}"/>
              </a:ext>
            </a:extLst>
          </p:cNvPr>
          <p:cNvCxnSpPr>
            <a:cxnSpLocks/>
          </p:cNvCxnSpPr>
          <p:nvPr/>
        </p:nvCxnSpPr>
        <p:spPr>
          <a:xfrm flipV="1">
            <a:off x="1077918" y="3375158"/>
            <a:ext cx="308630" cy="159440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FA37D2-2C1F-441F-9A60-387F6F6359EB}"/>
              </a:ext>
            </a:extLst>
          </p:cNvPr>
          <p:cNvSpPr/>
          <p:nvPr/>
        </p:nvSpPr>
        <p:spPr>
          <a:xfrm>
            <a:off x="246711" y="2671637"/>
            <a:ext cx="254221" cy="3101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3" name="CustomShape 3"/>
          <p:cNvSpPr/>
          <p:nvPr/>
        </p:nvSpPr>
        <p:spPr>
          <a:xfrm flipH="1" flipV="1">
            <a:off x="556591" y="2805592"/>
            <a:ext cx="2493397" cy="11263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1761465"/>
            <a:ext cx="7316640" cy="442047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206375" y="819360"/>
            <a:ext cx="8848725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fenêtre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bas, on tape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0,0,0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coin aval gauche du canal,</a:t>
            </a: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appuie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touche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«Enter»</a:t>
            </a:r>
            <a:endParaRPr lang="en-US" sz="20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CustomShape 3"/>
          <p:cNvSpPr/>
          <p:nvPr/>
        </p:nvSpPr>
        <p:spPr>
          <a:xfrm flipH="1">
            <a:off x="730080" y="3759840"/>
            <a:ext cx="886320" cy="205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1" name="CustomShape 4"/>
          <p:cNvSpPr/>
          <p:nvPr/>
        </p:nvSpPr>
        <p:spPr>
          <a:xfrm>
            <a:off x="1092600" y="3390840"/>
            <a:ext cx="475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coordonnées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cartésiennes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06A32-22E1-4350-91AC-4A4F77F7C3C7}"/>
              </a:ext>
            </a:extLst>
          </p:cNvPr>
          <p:cNvSpPr/>
          <p:nvPr/>
        </p:nvSpPr>
        <p:spPr>
          <a:xfrm>
            <a:off x="568800" y="5813215"/>
            <a:ext cx="7316640" cy="373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E251A1B7-F067-487D-87C0-8AF3F56733ED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2276655"/>
            <a:ext cx="6490080" cy="3921089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06374" y="831600"/>
            <a:ext cx="8937625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point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gauche, et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1 %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cote relative 0,01 × 100 = 1 m.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donc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100,0,1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Une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fait,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appuie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touche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«Enter»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«ESC»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saisie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CustomShape 3"/>
          <p:cNvSpPr/>
          <p:nvPr/>
        </p:nvSpPr>
        <p:spPr>
          <a:xfrm flipH="1">
            <a:off x="1105231" y="3759840"/>
            <a:ext cx="511169" cy="226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08" name="CustomShape 4"/>
          <p:cNvSpPr/>
          <p:nvPr/>
        </p:nvSpPr>
        <p:spPr>
          <a:xfrm>
            <a:off x="842400" y="3390840"/>
            <a:ext cx="7385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coordonnées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cartésiennes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coin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gauche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id="{21977FD3-2F21-4321-A93B-2289C9D9671A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6" y="1792710"/>
            <a:ext cx="5027773" cy="449379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206374" y="819150"/>
            <a:ext cx="8856705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s’affiche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Cliquez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l’outil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«Zoom frame»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l’objet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Comme la grille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trop petite,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revoir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paramètres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Utilities &gt; Preferences &gt; Grid</a:t>
            </a:r>
            <a:endParaRPr lang="en-US" sz="20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CustomShape 3"/>
          <p:cNvSpPr/>
          <p:nvPr/>
        </p:nvSpPr>
        <p:spPr>
          <a:xfrm flipH="1" flipV="1">
            <a:off x="3200400" y="3715034"/>
            <a:ext cx="2979000" cy="2816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15" name="CustomShape 4"/>
          <p:cNvSpPr/>
          <p:nvPr/>
        </p:nvSpPr>
        <p:spPr>
          <a:xfrm>
            <a:off x="6179400" y="3919695"/>
            <a:ext cx="2739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valeurs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89A4F60-72DC-4135-922A-BB451C35A70E}"/>
                  </a:ext>
                </a:extLst>
              </p14:cNvPr>
              <p14:cNvContentPartPr/>
              <p14:nvPr/>
            </p14:nvContentPartPr>
            <p14:xfrm>
              <a:off x="2697480" y="3691140"/>
              <a:ext cx="173520" cy="170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89A4F60-72DC-4135-922A-BB451C35A7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2480" y="3601140"/>
                <a:ext cx="263160" cy="3502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Shape 1">
            <a:extLst>
              <a:ext uri="{FF2B5EF4-FFF2-40B4-BE49-F238E27FC236}">
                <a16:creationId xmlns:a16="http://schemas.microsoft.com/office/drawing/2014/main" id="{9B65C846-3B3F-442A-B5B9-A531C8B04356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2"/>
          <p:cNvSpPr/>
          <p:nvPr/>
        </p:nvSpPr>
        <p:spPr>
          <a:xfrm>
            <a:off x="206374" y="819360"/>
            <a:ext cx="8872889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procéder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façon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canal.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procéder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différemment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l’outil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«Copy» du menu «Utilities» 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3F8CA2-308C-48CE-AD51-D2DDD3D11161}"/>
              </a:ext>
            </a:extLst>
          </p:cNvPr>
          <p:cNvGrpSpPr/>
          <p:nvPr/>
        </p:nvGrpSpPr>
        <p:grpSpPr>
          <a:xfrm>
            <a:off x="700838" y="1700062"/>
            <a:ext cx="5914528" cy="4450355"/>
            <a:chOff x="713784" y="1731960"/>
            <a:chExt cx="6647951" cy="5002215"/>
          </a:xfrm>
        </p:grpSpPr>
        <p:pic>
          <p:nvPicPr>
            <p:cNvPr id="218" name="Image 1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65" b="19253"/>
            <a:stretch/>
          </p:blipFill>
          <p:spPr>
            <a:xfrm>
              <a:off x="713784" y="1731960"/>
              <a:ext cx="6647951" cy="5002215"/>
            </a:xfrm>
            <a:prstGeom prst="rect">
              <a:avLst/>
            </a:prstGeom>
            <a:ln>
              <a:noFill/>
            </a:ln>
          </p:spPr>
        </p:pic>
        <p:sp>
          <p:nvSpPr>
            <p:cNvPr id="221" name="CustomShape 3"/>
            <p:cNvSpPr/>
            <p:nvPr/>
          </p:nvSpPr>
          <p:spPr>
            <a:xfrm flipH="1" flipV="1">
              <a:off x="3179487" y="4660935"/>
              <a:ext cx="2246652" cy="21010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225" name="CustomShape 7"/>
            <p:cNvSpPr/>
            <p:nvPr/>
          </p:nvSpPr>
          <p:spPr>
            <a:xfrm flipH="1" flipV="1">
              <a:off x="3379059" y="5468302"/>
              <a:ext cx="2106840" cy="21010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DFC9BE5-F9DE-48B7-ABD9-7E992A22B1CE}"/>
                    </a:ext>
                  </a:extLst>
                </p14:cNvPr>
                <p14:cNvContentPartPr/>
                <p14:nvPr/>
              </p14:nvContentPartPr>
              <p14:xfrm>
                <a:off x="2927487" y="4619279"/>
                <a:ext cx="252000" cy="23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DFC9BE5-F9DE-48B7-ABD9-7E992A22B1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87038" y="4538437"/>
                  <a:ext cx="332494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A3A9C64-A71A-4B91-BB6E-81C0EFAE87A0}"/>
                    </a:ext>
                  </a:extLst>
                </p14:cNvPr>
                <p14:cNvContentPartPr/>
                <p14:nvPr/>
              </p14:nvContentPartPr>
              <p14:xfrm>
                <a:off x="3016899" y="5413762"/>
                <a:ext cx="328320" cy="1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A3A9C64-A71A-4B91-BB6E-81C0EFAE87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6416" y="5335012"/>
                  <a:ext cx="408882" cy="16970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Shape 1">
            <a:extLst>
              <a:ext uri="{FF2B5EF4-FFF2-40B4-BE49-F238E27FC236}">
                <a16:creationId xmlns:a16="http://schemas.microsoft.com/office/drawing/2014/main" id="{27056133-E683-47AD-9B0E-5721673E6E26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5028436" y="4111599"/>
            <a:ext cx="2539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fait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translation de y=+5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5088196" y="5024199"/>
            <a:ext cx="24793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passage,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surface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8C63A4-C9C4-4788-A621-2DFED16516E1}"/>
              </a:ext>
            </a:extLst>
          </p:cNvPr>
          <p:cNvGrpSpPr/>
          <p:nvPr/>
        </p:nvGrpSpPr>
        <p:grpSpPr>
          <a:xfrm>
            <a:off x="1391036" y="1466640"/>
            <a:ext cx="5513119" cy="4893700"/>
            <a:chOff x="1391036" y="1466640"/>
            <a:chExt cx="5874128" cy="5214148"/>
          </a:xfrm>
        </p:grpSpPr>
        <p:pic>
          <p:nvPicPr>
            <p:cNvPr id="227" name="Image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36"/>
            <a:stretch/>
          </p:blipFill>
          <p:spPr>
            <a:xfrm>
              <a:off x="1391036" y="1466640"/>
              <a:ext cx="5874128" cy="52141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30" name="CustomShape 3"/>
            <p:cNvSpPr/>
            <p:nvPr/>
          </p:nvSpPr>
          <p:spPr>
            <a:xfrm flipH="1" flipV="1">
              <a:off x="3705225" y="2901315"/>
              <a:ext cx="1981200" cy="43849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234" name="CustomShape 7"/>
            <p:cNvSpPr/>
            <p:nvPr/>
          </p:nvSpPr>
          <p:spPr>
            <a:xfrm flipH="1">
              <a:off x="3248385" y="4813936"/>
              <a:ext cx="2438040" cy="25249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C68E05-318F-4EB7-98EB-DC4F95A38BB2}"/>
                    </a:ext>
                  </a:extLst>
                </p14:cNvPr>
                <p14:cNvContentPartPr/>
                <p14:nvPr/>
              </p14:nvContentPartPr>
              <p14:xfrm>
                <a:off x="3308865" y="2856255"/>
                <a:ext cx="343440" cy="17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C68E05-318F-4EB7-98EB-DC4F95A38B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0492" y="2779559"/>
                  <a:ext cx="419803" cy="170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5D8854-3494-4E1B-94F1-D2DCA951C3B5}"/>
                    </a:ext>
                  </a:extLst>
                </p14:cNvPr>
                <p14:cNvContentPartPr/>
                <p14:nvPr/>
              </p14:nvContentPartPr>
              <p14:xfrm>
                <a:off x="3301305" y="3011745"/>
                <a:ext cx="373680" cy="12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5D8854-3494-4E1B-94F1-D2DCA951C3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62939" y="2935245"/>
                  <a:ext cx="450027" cy="164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D7FD41-7780-45E8-9B91-3CF5BCBEBCF5}"/>
                    </a:ext>
                  </a:extLst>
                </p14:cNvPr>
                <p14:cNvContentPartPr/>
                <p14:nvPr/>
              </p14:nvContentPartPr>
              <p14:xfrm>
                <a:off x="2891505" y="5124390"/>
                <a:ext cx="297360" cy="21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D7FD41-7780-45E8-9B91-3CF5BCBEBC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3136" y="5047154"/>
                  <a:ext cx="373714" cy="175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A000B0-513D-41ED-90D7-7B8FC08CA34A}"/>
                    </a:ext>
                  </a:extLst>
                </p14:cNvPr>
                <p14:cNvContentPartPr/>
                <p14:nvPr/>
              </p14:nvContentPartPr>
              <p14:xfrm>
                <a:off x="3248385" y="4550730"/>
                <a:ext cx="343440" cy="1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A000B0-513D-41ED-90D7-7B8FC08CA3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0012" y="4474230"/>
                  <a:ext cx="419803" cy="17097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9" name="CustomShape 2"/>
          <p:cNvSpPr/>
          <p:nvPr/>
        </p:nvSpPr>
        <p:spPr>
          <a:xfrm>
            <a:off x="206374" y="819360"/>
            <a:ext cx="8937625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l’outil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Utilities &gt; Copy,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directement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surface à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5762624" y="3157872"/>
            <a:ext cx="3164619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l’option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«Lines»</a:t>
            </a:r>
            <a:endParaRPr lang="en-US" sz="18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CustomShape 8"/>
          <p:cNvSpPr/>
          <p:nvPr/>
        </p:nvSpPr>
        <p:spPr>
          <a:xfrm>
            <a:off x="5762625" y="4013871"/>
            <a:ext cx="3164618" cy="1544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appuyant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«Select»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change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sélectionne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droite,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tape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«ESC»</a:t>
            </a:r>
            <a:endParaRPr lang="en-US" sz="18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Shape 1">
            <a:extLst>
              <a:ext uri="{FF2B5EF4-FFF2-40B4-BE49-F238E27FC236}">
                <a16:creationId xmlns:a16="http://schemas.microsoft.com/office/drawing/2014/main" id="{E87BDADF-9218-4346-9245-2ABE81639E81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0" y="1532501"/>
            <a:ext cx="8009640" cy="4839157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206375" y="837950"/>
            <a:ext cx="800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obtient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ainsi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canal,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prête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utilisée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CustomShape 3"/>
          <p:cNvSpPr/>
          <p:nvPr/>
        </p:nvSpPr>
        <p:spPr>
          <a:xfrm flipH="1">
            <a:off x="1760220" y="2450520"/>
            <a:ext cx="2876580" cy="109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40" name="CustomShape 4"/>
          <p:cNvSpPr/>
          <p:nvPr/>
        </p:nvSpPr>
        <p:spPr>
          <a:xfrm>
            <a:off x="4761000" y="2127600"/>
            <a:ext cx="2539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cadre bleu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représente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canal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CustomShape 7"/>
          <p:cNvSpPr/>
          <p:nvPr/>
        </p:nvSpPr>
        <p:spPr>
          <a:xfrm flipH="1" flipV="1">
            <a:off x="2019300" y="3833280"/>
            <a:ext cx="3005220" cy="109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44" name="CustomShape 8"/>
          <p:cNvSpPr/>
          <p:nvPr/>
        </p:nvSpPr>
        <p:spPr>
          <a:xfrm>
            <a:off x="5152680" y="4326120"/>
            <a:ext cx="2479320" cy="12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cadre fuchsia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indicatif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indique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la surface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close,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prête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3FACFA28-904B-4167-A1F0-DD8400A72012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Création de la géométrie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7" y="2278050"/>
            <a:ext cx="3957185" cy="413784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206374" y="822660"/>
            <a:ext cx="8937625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étudier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lâche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flux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d’eau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débit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constant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= 500 l/s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 fixe la durée de la simulation à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min (120 s).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la menu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&gt; Problem data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Une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fenêtre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s’ouvre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on entre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sauvegarde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CustomShape 3"/>
          <p:cNvSpPr/>
          <p:nvPr/>
        </p:nvSpPr>
        <p:spPr>
          <a:xfrm flipH="1">
            <a:off x="2801044" y="3436708"/>
            <a:ext cx="2611408" cy="10266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49" name="CustomShape 4"/>
          <p:cNvSpPr/>
          <p:nvPr/>
        </p:nvSpPr>
        <p:spPr>
          <a:xfrm>
            <a:off x="5412453" y="3203250"/>
            <a:ext cx="2946340" cy="392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 de la simulation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CustomShape 7"/>
          <p:cNvSpPr/>
          <p:nvPr/>
        </p:nvSpPr>
        <p:spPr>
          <a:xfrm flipH="1" flipV="1">
            <a:off x="2801044" y="3958470"/>
            <a:ext cx="2611407" cy="901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53" name="CustomShape 8"/>
          <p:cNvSpPr/>
          <p:nvPr/>
        </p:nvSpPr>
        <p:spPr>
          <a:xfrm>
            <a:off x="5412452" y="4345170"/>
            <a:ext cx="3030268" cy="9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intervalle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temps entre deux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sauvegardes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lang="en-US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7BB2A5-24C3-4F33-AAEF-0A5B78AE743E}"/>
                  </a:ext>
                </a:extLst>
              </p14:cNvPr>
              <p14:cNvContentPartPr/>
              <p14:nvPr/>
            </p14:nvContentPartPr>
            <p14:xfrm>
              <a:off x="2202120" y="3283380"/>
              <a:ext cx="206280" cy="3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7BB2A5-24C3-4F33-AAEF-0A5B78AE74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6120" y="3211380"/>
                <a:ext cx="277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953CBC-FE66-42BD-A746-8FE46949913C}"/>
                  </a:ext>
                </a:extLst>
              </p14:cNvPr>
              <p14:cNvContentPartPr/>
              <p14:nvPr/>
            </p14:nvContentPartPr>
            <p14:xfrm>
              <a:off x="2209680" y="3755340"/>
              <a:ext cx="191160" cy="2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953CBC-FE66-42BD-A746-8FE4694991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3680" y="3683340"/>
                <a:ext cx="262800" cy="16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214200" y="196920"/>
            <a:ext cx="8229240" cy="62208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ct val="0"/>
              </a:spcBef>
              <a:spcAft>
                <a:spcPts val="1200"/>
              </a:spcAft>
              <a:defRPr sz="2800" b="1" i="0" spc="100" baseline="0">
                <a:latin typeface="Suisse Int'l Medium" panose="020B0604000000000000" pitchFamily="34" charset="-78"/>
                <a:ea typeface="+mj-ea"/>
                <a:cs typeface="Suisse Int'l Medium" panose="020B0604000000000000" pitchFamily="34" charset="-78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>
                <a:latin typeface="+mj-lt"/>
              </a:rPr>
              <a:t>Plan de la séance</a:t>
            </a:r>
          </a:p>
        </p:txBody>
      </p:sp>
      <p:sp>
        <p:nvSpPr>
          <p:cNvPr id="140" name="CustomShape 4"/>
          <p:cNvSpPr/>
          <p:nvPr/>
        </p:nvSpPr>
        <p:spPr>
          <a:xfrm>
            <a:off x="214200" y="1136520"/>
            <a:ext cx="7270590" cy="40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architecture,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interface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: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écoulement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un plan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incliné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géométrie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d’écoulement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générales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assigner les conditions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initiales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introduire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conditions aux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limites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assigner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rugosité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maillage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maillage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déstructuré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lancer le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: étude de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Navisence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Zinal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2"/>
          <p:cNvSpPr/>
          <p:nvPr/>
        </p:nvSpPr>
        <p:spPr>
          <a:xfrm>
            <a:off x="206374" y="823020"/>
            <a:ext cx="8872889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second onglet,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trouve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renseignements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solveur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nombre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processus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ordre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schéma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condition de Courant Friedrichs Lewy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stabilité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schéma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),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limite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sec/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mouillé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aussi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définir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rugosité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parois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d’autres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paramètres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ne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touche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rien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l’instant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y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reviendra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un second temps.</a:t>
            </a:r>
            <a:endParaRPr lang="en-US" sz="2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5122800" y="3068460"/>
            <a:ext cx="2539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CFL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ne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doit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jamais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&gt;1)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62" name="CustomShape 8"/>
          <p:cNvSpPr/>
          <p:nvPr/>
        </p:nvSpPr>
        <p:spPr>
          <a:xfrm>
            <a:off x="5152680" y="4326120"/>
            <a:ext cx="2479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limite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sec/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mouillé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821B17-D872-45AE-BC6E-9351DDAF4A38}"/>
              </a:ext>
            </a:extLst>
          </p:cNvPr>
          <p:cNvGrpSpPr/>
          <p:nvPr/>
        </p:nvGrpSpPr>
        <p:grpSpPr>
          <a:xfrm>
            <a:off x="1255224" y="2241095"/>
            <a:ext cx="2891531" cy="4003203"/>
            <a:chOff x="1061015" y="2211480"/>
            <a:chExt cx="3214225" cy="4449960"/>
          </a:xfrm>
        </p:grpSpPr>
        <p:pic>
          <p:nvPicPr>
            <p:cNvPr id="254" name="Imag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15" y="2211480"/>
              <a:ext cx="3214225" cy="4449960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33258B-9ABD-4983-91D9-690FBCA8EFA1}"/>
                    </a:ext>
                  </a:extLst>
                </p14:cNvPr>
                <p14:cNvContentPartPr/>
                <p14:nvPr/>
              </p14:nvContentPartPr>
              <p14:xfrm>
                <a:off x="2247840" y="3451860"/>
                <a:ext cx="183240" cy="3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33258B-9ABD-4983-91D9-690FBCA8EF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07831" y="3371444"/>
                  <a:ext cx="262857" cy="191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DF8249-3C73-474F-B6CD-FEE993DD5CDB}"/>
                    </a:ext>
                  </a:extLst>
                </p14:cNvPr>
                <p14:cNvContentPartPr/>
                <p14:nvPr/>
              </p14:nvContentPartPr>
              <p14:xfrm>
                <a:off x="2247840" y="3656340"/>
                <a:ext cx="145080" cy="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DF8249-3C73-474F-B6CD-FEE993DD5C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07873" y="3575340"/>
                  <a:ext cx="224614" cy="171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8D3126-583D-46BE-9021-E09601B50B06}"/>
                    </a:ext>
                  </a:extLst>
                </p14:cNvPr>
                <p14:cNvContentPartPr/>
                <p14:nvPr/>
              </p14:nvContentPartPr>
              <p14:xfrm>
                <a:off x="2255400" y="5059620"/>
                <a:ext cx="259560" cy="38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8D3126-583D-46BE-9021-E09601B50B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5406" y="4979370"/>
                  <a:ext cx="339148" cy="198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EA0FE6-E087-457D-8696-B964626F3696}"/>
                    </a:ext>
                  </a:extLst>
                </p14:cNvPr>
                <p14:cNvContentPartPr/>
                <p14:nvPr/>
              </p14:nvContentPartPr>
              <p14:xfrm>
                <a:off x="2255400" y="4520700"/>
                <a:ext cx="374040" cy="28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EA0FE6-E087-457D-8696-B964626F36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15396" y="4440700"/>
                  <a:ext cx="453649" cy="18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Shape 1">
            <a:extLst>
              <a:ext uri="{FF2B5EF4-FFF2-40B4-BE49-F238E27FC236}">
                <a16:creationId xmlns:a16="http://schemas.microsoft.com/office/drawing/2014/main" id="{2E13D251-8868-42C8-A5AC-6A5772BABF94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7" name="CustomShape 3"/>
          <p:cNvSpPr/>
          <p:nvPr/>
        </p:nvSpPr>
        <p:spPr>
          <a:xfrm flipH="1">
            <a:off x="2612520" y="3354481"/>
            <a:ext cx="253908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61" name="CustomShape 7"/>
          <p:cNvSpPr/>
          <p:nvPr/>
        </p:nvSpPr>
        <p:spPr>
          <a:xfrm flipH="1" flipV="1">
            <a:off x="2563199" y="3638379"/>
            <a:ext cx="2588401" cy="87206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8" y="1827175"/>
            <a:ext cx="3556597" cy="448596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206375" y="819150"/>
            <a:ext cx="8791968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menu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Data &gt; Hydrodynamics &gt; Boundary conditions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fixer les conditions aux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limites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(CL)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amont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aval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suppose le régime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subcritique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à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l’amont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66" name="CustomShape 3"/>
          <p:cNvSpPr/>
          <p:nvPr/>
        </p:nvSpPr>
        <p:spPr>
          <a:xfrm flipH="1" flipV="1">
            <a:off x="3689501" y="2497495"/>
            <a:ext cx="2517582" cy="21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67" name="CustomShape 4"/>
          <p:cNvSpPr/>
          <p:nvPr/>
        </p:nvSpPr>
        <p:spPr>
          <a:xfrm>
            <a:off x="6262703" y="2497495"/>
            <a:ext cx="2539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CL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amont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70" name="CustomShape 7"/>
          <p:cNvSpPr/>
          <p:nvPr/>
        </p:nvSpPr>
        <p:spPr>
          <a:xfrm flipH="1" flipV="1">
            <a:off x="3875363" y="3006175"/>
            <a:ext cx="2387340" cy="41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71" name="CustomShape 8"/>
          <p:cNvSpPr/>
          <p:nvPr/>
        </p:nvSpPr>
        <p:spPr>
          <a:xfrm>
            <a:off x="6262703" y="3238375"/>
            <a:ext cx="2479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type de CL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72" name="CustomShape 9"/>
          <p:cNvSpPr/>
          <p:nvPr/>
        </p:nvSpPr>
        <p:spPr>
          <a:xfrm flipH="1" flipV="1">
            <a:off x="3689501" y="3238375"/>
            <a:ext cx="2558502" cy="1348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73" name="CustomShape 10"/>
          <p:cNvSpPr/>
          <p:nvPr/>
        </p:nvSpPr>
        <p:spPr>
          <a:xfrm flipH="1">
            <a:off x="1673183" y="5364175"/>
            <a:ext cx="4533900" cy="2667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74" name="CustomShape 11"/>
          <p:cNvSpPr/>
          <p:nvPr/>
        </p:nvSpPr>
        <p:spPr>
          <a:xfrm>
            <a:off x="6262703" y="4381375"/>
            <a:ext cx="1510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Q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75" name="CustomShape 12"/>
          <p:cNvSpPr/>
          <p:nvPr/>
        </p:nvSpPr>
        <p:spPr>
          <a:xfrm>
            <a:off x="6262703" y="4988335"/>
            <a:ext cx="2735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assigner sur quelle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CL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s’applique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5" name="TextShape 1">
            <a:extLst>
              <a:ext uri="{FF2B5EF4-FFF2-40B4-BE49-F238E27FC236}">
                <a16:creationId xmlns:a16="http://schemas.microsoft.com/office/drawing/2014/main" id="{6A3D798E-3776-435E-B4A7-AF394C170761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1" y="1750860"/>
            <a:ext cx="3136909" cy="3949761"/>
          </a:xfrm>
          <a:prstGeom prst="rect">
            <a:avLst/>
          </a:prstGeom>
          <a:ln>
            <a:noFill/>
          </a:ln>
        </p:spPr>
      </p:pic>
      <p:sp>
        <p:nvSpPr>
          <p:cNvPr id="278" name="CustomShape 2"/>
          <p:cNvSpPr/>
          <p:nvPr/>
        </p:nvSpPr>
        <p:spPr>
          <a:xfrm>
            <a:off x="206375" y="828810"/>
            <a:ext cx="8743416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entre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débit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Q = 0,5 m</a:t>
            </a:r>
            <a:r>
              <a:rPr lang="en-US" sz="1800" b="1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3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/s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on clique sur Assign.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pointeur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souris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change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forme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permet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d’assigner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CL à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donnée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81" name="CustomShape 5"/>
          <p:cNvSpPr/>
          <p:nvPr/>
        </p:nvSpPr>
        <p:spPr>
          <a:xfrm flipH="1" flipV="1">
            <a:off x="4110754" y="3131618"/>
            <a:ext cx="1763179" cy="128090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82" name="CustomShape 6"/>
          <p:cNvSpPr/>
          <p:nvPr/>
        </p:nvSpPr>
        <p:spPr>
          <a:xfrm flipH="1">
            <a:off x="3272342" y="5403540"/>
            <a:ext cx="2601591" cy="4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83" name="CustomShape 7"/>
          <p:cNvSpPr/>
          <p:nvPr/>
        </p:nvSpPr>
        <p:spPr>
          <a:xfrm>
            <a:off x="5873933" y="4286460"/>
            <a:ext cx="1510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Q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5873933" y="4992960"/>
            <a:ext cx="2735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assigner sur quelle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CL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s’applique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AFD44A-AC21-447F-AFAE-13E2BBE3D2BC}"/>
                  </a:ext>
                </a:extLst>
              </p14:cNvPr>
              <p14:cNvContentPartPr/>
              <p14:nvPr/>
            </p14:nvContentPartPr>
            <p14:xfrm>
              <a:off x="3796313" y="2991075"/>
              <a:ext cx="214874" cy="4571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AFD44A-AC21-447F-AFAE-13E2BBE3D2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0321" y="2916126"/>
                <a:ext cx="286499" cy="19524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Shape 1">
            <a:extLst>
              <a:ext uri="{FF2B5EF4-FFF2-40B4-BE49-F238E27FC236}">
                <a16:creationId xmlns:a16="http://schemas.microsoft.com/office/drawing/2014/main" id="{B96AEF58-62BF-4F03-8C02-25B9DCB7CF9A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" y="1452397"/>
            <a:ext cx="7380720" cy="4459185"/>
          </a:xfrm>
          <a:prstGeom prst="rect">
            <a:avLst/>
          </a:prstGeom>
          <a:ln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206375" y="820080"/>
            <a:ext cx="8783876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vérifier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l’option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Draw que la bonne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été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sélectionnée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6773596" y="2806717"/>
            <a:ext cx="800804" cy="54445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91" name="CustomShape 6"/>
          <p:cNvSpPr/>
          <p:nvPr/>
        </p:nvSpPr>
        <p:spPr>
          <a:xfrm flipH="1" flipV="1">
            <a:off x="3086100" y="4563877"/>
            <a:ext cx="2720700" cy="63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292" name="CustomShape 7"/>
          <p:cNvSpPr/>
          <p:nvPr/>
        </p:nvSpPr>
        <p:spPr>
          <a:xfrm>
            <a:off x="5856840" y="2167717"/>
            <a:ext cx="2153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où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CL</a:t>
            </a:r>
            <a:endParaRPr lang="en-US" sz="18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Q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s’applique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5883840" y="4943317"/>
            <a:ext cx="20991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cliquez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«Finish»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finir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0911AE-39D8-48B8-ADFC-2DF99F07381F}"/>
                  </a:ext>
                </a:extLst>
              </p14:cNvPr>
              <p14:cNvContentPartPr/>
              <p14:nvPr/>
            </p14:nvContentPartPr>
            <p14:xfrm>
              <a:off x="2682360" y="4546057"/>
              <a:ext cx="358560" cy="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0911AE-39D8-48B8-ADFC-2DF99F073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360" y="4474057"/>
                <a:ext cx="4302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92C5D3-BD16-4B2C-B168-ED59FFD9784E}"/>
                  </a:ext>
                </a:extLst>
              </p14:cNvPr>
              <p14:cNvContentPartPr/>
              <p14:nvPr/>
            </p14:nvContentPartPr>
            <p14:xfrm>
              <a:off x="7620120" y="3521857"/>
              <a:ext cx="36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92C5D3-BD16-4B2C-B168-ED59FFD978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4120" y="3449857"/>
                <a:ext cx="108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10C1A3-CCAE-498F-842E-3EE451BDB7C6}"/>
                  </a:ext>
                </a:extLst>
              </p14:cNvPr>
              <p14:cNvContentPartPr/>
              <p14:nvPr/>
            </p14:nvContentPartPr>
            <p14:xfrm>
              <a:off x="7604640" y="3661897"/>
              <a:ext cx="6156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10C1A3-CCAE-498F-842E-3EE451BDB7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8640" y="3589897"/>
                <a:ext cx="133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A482DF-26AC-48AE-8E93-FDBB109F209E}"/>
                  </a:ext>
                </a:extLst>
              </p14:cNvPr>
              <p14:cNvContentPartPr/>
              <p14:nvPr/>
            </p14:nvContentPartPr>
            <p14:xfrm>
              <a:off x="7574400" y="3471457"/>
              <a:ext cx="1069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A482DF-26AC-48AE-8E93-FDBB109F20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8400" y="3399457"/>
                <a:ext cx="178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539EE3-E853-4098-A528-78C26F8641F5}"/>
                  </a:ext>
                </a:extLst>
              </p14:cNvPr>
              <p14:cNvContentPartPr/>
              <p14:nvPr/>
            </p14:nvContentPartPr>
            <p14:xfrm>
              <a:off x="7558920" y="3547777"/>
              <a:ext cx="122400" cy="3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539EE3-E853-4098-A528-78C26F8641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2920" y="3475777"/>
                <a:ext cx="1940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120A52-1CB4-4CF0-90D0-C330875EBCF8}"/>
                  </a:ext>
                </a:extLst>
              </p14:cNvPr>
              <p14:cNvContentPartPr/>
              <p14:nvPr/>
            </p14:nvContentPartPr>
            <p14:xfrm>
              <a:off x="7589520" y="3639217"/>
              <a:ext cx="91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120A52-1CB4-4CF0-90D0-C330875EBC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53520" y="3567217"/>
                <a:ext cx="16344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Shape 1">
            <a:extLst>
              <a:ext uri="{FF2B5EF4-FFF2-40B4-BE49-F238E27FC236}">
                <a16:creationId xmlns:a16="http://schemas.microsoft.com/office/drawing/2014/main" id="{8E028C3A-9950-4214-A130-15FB807AC597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0" y="1826089"/>
            <a:ext cx="7314840" cy="4419382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206374" y="823170"/>
            <a:ext cx="8848613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fait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même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pour les conditions aux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limites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l’aval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choisissant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«2D outlet» 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menu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déroulant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assigne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à gauche,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on clique sur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«Finish» 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enfin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«Close»</a:t>
            </a:r>
            <a:endParaRPr lang="en-US" sz="20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2564640" y="2443680"/>
            <a:ext cx="894840" cy="98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00" name="CustomShape 6"/>
          <p:cNvSpPr/>
          <p:nvPr/>
        </p:nvSpPr>
        <p:spPr>
          <a:xfrm flipH="1" flipV="1">
            <a:off x="1661160" y="3962400"/>
            <a:ext cx="4145640" cy="112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01" name="CustomShape 7"/>
          <p:cNvSpPr/>
          <p:nvPr/>
        </p:nvSpPr>
        <p:spPr>
          <a:xfrm>
            <a:off x="5838480" y="4951440"/>
            <a:ext cx="2153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frontière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où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CL</a:t>
            </a:r>
            <a:endParaRPr lang="en-US" sz="18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Q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s’applique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02" name="CustomShape 8"/>
          <p:cNvSpPr/>
          <p:nvPr/>
        </p:nvSpPr>
        <p:spPr>
          <a:xfrm>
            <a:off x="1153260" y="2117520"/>
            <a:ext cx="230622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«critical»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D7ECDA-10ED-42D2-A8FD-CCABB3F60E05}"/>
                  </a:ext>
                </a:extLst>
              </p14:cNvPr>
              <p14:cNvContentPartPr/>
              <p14:nvPr/>
            </p14:nvContentPartPr>
            <p14:xfrm>
              <a:off x="3093840" y="3528180"/>
              <a:ext cx="6174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D7ECDA-10ED-42D2-A8FD-CCABB3F60E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7840" y="3456180"/>
                <a:ext cx="689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3ED7B3-FB66-44B0-A900-1E75D117D741}"/>
                  </a:ext>
                </a:extLst>
              </p14:cNvPr>
              <p14:cNvContentPartPr/>
              <p14:nvPr/>
            </p14:nvContentPartPr>
            <p14:xfrm>
              <a:off x="1508760" y="3832740"/>
              <a:ext cx="84960" cy="17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3ED7B3-FB66-44B0-A900-1E75D117D7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2760" y="3760740"/>
                <a:ext cx="156600" cy="3193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Shape 1">
            <a:extLst>
              <a:ext uri="{FF2B5EF4-FFF2-40B4-BE49-F238E27FC236}">
                <a16:creationId xmlns:a16="http://schemas.microsoft.com/office/drawing/2014/main" id="{34992EC8-24FF-4A67-AFA6-A3ED9E1AC73E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" b="34316"/>
          <a:stretch/>
        </p:blipFill>
        <p:spPr>
          <a:xfrm>
            <a:off x="233121" y="2531587"/>
            <a:ext cx="8525358" cy="3507263"/>
          </a:xfrm>
          <a:prstGeom prst="rect">
            <a:avLst/>
          </a:prstGeom>
          <a:ln>
            <a:noFill/>
          </a:ln>
        </p:spPr>
      </p:pic>
      <p:sp>
        <p:nvSpPr>
          <p:cNvPr id="305" name="CustomShape 2"/>
          <p:cNvSpPr/>
          <p:nvPr/>
        </p:nvSpPr>
        <p:spPr>
          <a:xfrm>
            <a:off x="206374" y="819150"/>
            <a:ext cx="8937625" cy="1552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menu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Data &gt; Roughness &gt; Land use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rugosité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Dans le menu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déroulant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«concrete».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Iber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donne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par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défaut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n = 0,018.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Cela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donne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K = 55 m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1/3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/s. On à du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béton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rugueux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prendre K = 50 m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1/3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/s,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soit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n=0,02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change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sauvegarde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assigne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ensuite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surface avec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Assign &gt; Surfaces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clique sur la surface NURBS,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«ESC»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sortir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2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08" name="CustomShape 5"/>
          <p:cNvSpPr/>
          <p:nvPr/>
        </p:nvSpPr>
        <p:spPr>
          <a:xfrm flipH="1">
            <a:off x="2822711" y="3619282"/>
            <a:ext cx="2876149" cy="6202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09" name="CustomShape 6"/>
          <p:cNvSpPr/>
          <p:nvPr/>
        </p:nvSpPr>
        <p:spPr>
          <a:xfrm flipH="1" flipV="1">
            <a:off x="5494349" y="5135758"/>
            <a:ext cx="1041731" cy="49376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10" name="CustomShape 7"/>
          <p:cNvSpPr/>
          <p:nvPr/>
        </p:nvSpPr>
        <p:spPr>
          <a:xfrm>
            <a:off x="6536080" y="5479849"/>
            <a:ext cx="2249145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assigner la surface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11" name="CustomShape 8"/>
          <p:cNvSpPr/>
          <p:nvPr/>
        </p:nvSpPr>
        <p:spPr>
          <a:xfrm>
            <a:off x="5698861" y="3166972"/>
            <a:ext cx="24946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change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sauvegarde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312095-1774-40EB-B9BE-A7B16C8E2CD0}"/>
                  </a:ext>
                </a:extLst>
              </p14:cNvPr>
              <p14:cNvContentPartPr/>
              <p14:nvPr/>
            </p14:nvContentPartPr>
            <p14:xfrm>
              <a:off x="2320240" y="3948872"/>
              <a:ext cx="216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312095-1774-40EB-B9BE-A7B16C8E2C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4240" y="3876872"/>
                <a:ext cx="288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A720AC-100E-4298-B889-C93721C01042}"/>
                  </a:ext>
                </a:extLst>
              </p14:cNvPr>
              <p14:cNvContentPartPr/>
              <p14:nvPr/>
            </p14:nvContentPartPr>
            <p14:xfrm>
              <a:off x="2563397" y="4220594"/>
              <a:ext cx="149400" cy="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A720AC-100E-4298-B889-C93721C010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7397" y="4148594"/>
                <a:ext cx="221040" cy="1486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Shape 1">
            <a:extLst>
              <a:ext uri="{FF2B5EF4-FFF2-40B4-BE49-F238E27FC236}">
                <a16:creationId xmlns:a16="http://schemas.microsoft.com/office/drawing/2014/main" id="{1B9A4731-8987-47FA-934E-92FF670A2272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Paramètres du 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" b="26655"/>
          <a:stretch/>
        </p:blipFill>
        <p:spPr>
          <a:xfrm>
            <a:off x="597898" y="2335290"/>
            <a:ext cx="7898158" cy="3703350"/>
          </a:xfrm>
          <a:prstGeom prst="rect">
            <a:avLst/>
          </a:prstGeom>
          <a:ln>
            <a:noFill/>
          </a:ln>
        </p:spPr>
      </p:pic>
      <p:sp>
        <p:nvSpPr>
          <p:cNvPr id="313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Maillage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206375" y="819360"/>
            <a:ext cx="8858112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fini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paramètres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maintenant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domaine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des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non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structurées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(triangles)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1 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Mesh &gt; Unstructured &gt; Assign sizes on surfaces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Une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fenêtre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apparaît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1 m,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assigne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surface NURBS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associée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termine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«ESC»,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«Close».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317" name="CustomShape 5"/>
          <p:cNvSpPr/>
          <p:nvPr/>
        </p:nvSpPr>
        <p:spPr>
          <a:xfrm flipH="1">
            <a:off x="4268189" y="3177360"/>
            <a:ext cx="1104808" cy="8937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18" name="CustomShape 6"/>
          <p:cNvSpPr/>
          <p:nvPr/>
        </p:nvSpPr>
        <p:spPr>
          <a:xfrm flipH="1" flipV="1">
            <a:off x="4268188" y="4829758"/>
            <a:ext cx="2380291" cy="59328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19" name="CustomShape 7"/>
          <p:cNvSpPr/>
          <p:nvPr/>
        </p:nvSpPr>
        <p:spPr>
          <a:xfrm>
            <a:off x="6756480" y="5195880"/>
            <a:ext cx="1657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assigner la surface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5453593" y="2751510"/>
            <a:ext cx="2005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m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107979-415C-4D17-9C8E-351D3A6993A8}"/>
                  </a:ext>
                </a:extLst>
              </p14:cNvPr>
              <p14:cNvContentPartPr/>
              <p14:nvPr/>
            </p14:nvContentPartPr>
            <p14:xfrm flipV="1">
              <a:off x="4037759" y="4212750"/>
              <a:ext cx="230431" cy="4571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107979-415C-4D17-9C8E-351D3A6993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4001810" y="4139600"/>
                <a:ext cx="301969" cy="1916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49" y="2296800"/>
            <a:ext cx="3649861" cy="3157200"/>
          </a:xfrm>
          <a:prstGeom prst="rect">
            <a:avLst/>
          </a:prstGeom>
          <a:ln>
            <a:noFill/>
          </a:ln>
        </p:spPr>
      </p:pic>
      <p:pic>
        <p:nvPicPr>
          <p:cNvPr id="322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5"/>
          <a:stretch/>
        </p:blipFill>
        <p:spPr>
          <a:xfrm>
            <a:off x="367130" y="2670384"/>
            <a:ext cx="3847442" cy="2344785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206375" y="819150"/>
            <a:ext cx="8004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menu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Mesh &gt; Generate mesh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générer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maintenant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prêt pour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n’oublie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pas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sauver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!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27" name="CustomShape 5"/>
          <p:cNvSpPr/>
          <p:nvPr/>
        </p:nvSpPr>
        <p:spPr>
          <a:xfrm flipH="1">
            <a:off x="2854516" y="2232606"/>
            <a:ext cx="95417" cy="8398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28" name="CustomShape 6"/>
          <p:cNvSpPr/>
          <p:nvPr/>
        </p:nvSpPr>
        <p:spPr>
          <a:xfrm flipV="1">
            <a:off x="5421664" y="5454000"/>
            <a:ext cx="655455" cy="2089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29" name="CustomShape 7"/>
          <p:cNvSpPr/>
          <p:nvPr/>
        </p:nvSpPr>
        <p:spPr>
          <a:xfrm>
            <a:off x="4766039" y="5662980"/>
            <a:ext cx="16574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permet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visualiser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30" name="CustomShape 8"/>
          <p:cNvSpPr/>
          <p:nvPr/>
        </p:nvSpPr>
        <p:spPr>
          <a:xfrm>
            <a:off x="1754346" y="1668833"/>
            <a:ext cx="2668117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laisser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tel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quel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7EA57D-7112-4856-BE54-59E596A69C88}"/>
                  </a:ext>
                </a:extLst>
              </p14:cNvPr>
              <p14:cNvContentPartPr/>
              <p14:nvPr/>
            </p14:nvContentPartPr>
            <p14:xfrm>
              <a:off x="2091115" y="3798908"/>
              <a:ext cx="1050120" cy="2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7EA57D-7112-4856-BE54-59E596A69C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115" y="3726908"/>
                <a:ext cx="1121760" cy="1695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Shape 1">
            <a:extLst>
              <a:ext uri="{FF2B5EF4-FFF2-40B4-BE49-F238E27FC236}">
                <a16:creationId xmlns:a16="http://schemas.microsoft.com/office/drawing/2014/main" id="{225DBB99-2311-41AC-87FA-35D3C739FC29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Maillage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" y="1750367"/>
            <a:ext cx="8906225" cy="3743984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206374" y="819150"/>
            <a:ext cx="8004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obtient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suivant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: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2472856" y="1296063"/>
            <a:ext cx="1749287" cy="17333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id="{D7B78A81-CC12-4DDF-A12C-E1758F9D13AE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Maillage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93320" y="821662"/>
            <a:ext cx="8004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menu Calculate,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«Calculate».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Si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long,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regarder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qui se passer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cliquant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Calculate &gt; View process info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… Une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fois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fini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fenêtre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s’affiche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«Postprocess».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BDD508-118B-4CAF-8A93-F8D11AFD7168}"/>
              </a:ext>
            </a:extLst>
          </p:cNvPr>
          <p:cNvGrpSpPr/>
          <p:nvPr/>
        </p:nvGrpSpPr>
        <p:grpSpPr>
          <a:xfrm>
            <a:off x="576953" y="1692634"/>
            <a:ext cx="8447073" cy="4697549"/>
            <a:chOff x="617413" y="1878751"/>
            <a:chExt cx="8447073" cy="4697549"/>
          </a:xfrm>
        </p:grpSpPr>
        <p:pic>
          <p:nvPicPr>
            <p:cNvPr id="341" name="Imag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13" y="1878751"/>
              <a:ext cx="7775254" cy="4697549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CustomShape 5"/>
            <p:cNvSpPr/>
            <p:nvPr/>
          </p:nvSpPr>
          <p:spPr>
            <a:xfrm>
              <a:off x="3116911" y="2561446"/>
              <a:ext cx="197457" cy="39274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347" name="CustomShape 6"/>
            <p:cNvSpPr/>
            <p:nvPr/>
          </p:nvSpPr>
          <p:spPr>
            <a:xfrm flipH="1" flipV="1">
              <a:off x="6666118" y="4738666"/>
              <a:ext cx="493201" cy="118692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sp>
          <p:nvSpPr>
            <p:cNvPr id="348" name="CustomShape 7"/>
            <p:cNvSpPr/>
            <p:nvPr/>
          </p:nvSpPr>
          <p:spPr>
            <a:xfrm>
              <a:off x="7159319" y="5617080"/>
              <a:ext cx="1905167" cy="912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MS PGothic"/>
                </a:rPr>
                <a:t>pour passer au post-</a:t>
              </a:r>
              <a:r>
                <a:rPr lang="en-US" sz="18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/>
                </a:rPr>
                <a:t>traitement</a:t>
              </a:r>
              <a:endParaRPr lang="en-US" sz="1800" b="0" strike="noStrike" spc="-1" dirty="0">
                <a:latin typeface="Calibri" panose="020F0502020204030204" pitchFamily="34" charset="0"/>
              </a:endParaRPr>
            </a:p>
          </p:txBody>
        </p:sp>
        <p:sp>
          <p:nvSpPr>
            <p:cNvPr id="349" name="CustomShape 8"/>
            <p:cNvSpPr/>
            <p:nvPr/>
          </p:nvSpPr>
          <p:spPr>
            <a:xfrm>
              <a:off x="2560648" y="2168703"/>
              <a:ext cx="2276640" cy="4563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/>
                </a:rPr>
                <a:t>fenêtre</a:t>
              </a:r>
              <a:r>
                <a:rPr lang="en-US" sz="18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MS PGothic"/>
                </a:rPr>
                <a:t> </a:t>
              </a:r>
              <a:r>
                <a:rPr lang="en-US" sz="18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MS PGothic"/>
                </a:rPr>
                <a:t>d’information</a:t>
              </a:r>
              <a:endParaRPr lang="en-US" sz="1800" b="0" strike="noStrike" spc="-1" dirty="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3EB5D8-062C-4D3E-9CE9-241C4F0C3CC0}"/>
                    </a:ext>
                  </a:extLst>
                </p14:cNvPr>
                <p14:cNvContentPartPr/>
                <p14:nvPr/>
              </p14:nvContentPartPr>
              <p14:xfrm>
                <a:off x="6365850" y="4530206"/>
                <a:ext cx="493200" cy="1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3EB5D8-062C-4D3E-9CE9-241C4F0C3C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29850" y="4458206"/>
                  <a:ext cx="564840" cy="160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14200" y="196920"/>
            <a:ext cx="8229240" cy="62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 err="1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Iber</a:t>
            </a:r>
            <a:r>
              <a:rPr lang="fr-FR" sz="2800" b="1" strike="noStrike" spc="97" dirty="0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 ?</a:t>
            </a:r>
            <a:endParaRPr lang="fr-FR" sz="2800" b="1" strike="noStrike" spc="-1" dirty="0">
              <a:solidFill>
                <a:srgbClr val="000000"/>
              </a:solidFill>
              <a:latin typeface="+mj-lt"/>
              <a:cs typeface="Suisse Int'l Medium" panose="020B0604000000000000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214200" y="1025495"/>
            <a:ext cx="8872239" cy="5571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numérique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bidimensionnel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la simulation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d’écoulements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d’eau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(à surface libre) et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processus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transport dans les rivières et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estuaires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équations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Saint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Il 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le 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Groupe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Ingénierie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l'Eau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 l'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Environnement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GEAMA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l'Institut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FLUMEN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Polytechnique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Catalogne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et le 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international des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méthodes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numériques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ingénierie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(CIMNE). Le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réponse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Centre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d'études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hydrographiques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(CEDEX) qui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souhait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disposer d’un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numérique pour les études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hydrauliques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réglementaires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téléchargé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gratuitement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site </a:t>
            </a:r>
            <a:r>
              <a:rPr lang="en-US" sz="2000" u="sng" strike="noStrike" spc="-1" dirty="0">
                <a:solidFill>
                  <a:srgbClr val="0000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http://iberaula.es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Le site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fournit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payants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espagnol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 un forum. Le site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espagnol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avec des parties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anglais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logiciel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espagnol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anglais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(au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L’avantage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rapport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d’autres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triple :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puissant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d’import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maillage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(ii)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performants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correspondant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techniques les plus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avancées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(iii) 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outil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tout-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-un qui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d’aller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pré-traitement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post-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3" y="1930528"/>
            <a:ext cx="7548633" cy="4560632"/>
          </a:xfrm>
          <a:prstGeom prst="rect">
            <a:avLst/>
          </a:prstGeom>
          <a:ln>
            <a:noFill/>
          </a:ln>
        </p:spPr>
      </p:pic>
      <p:sp>
        <p:nvSpPr>
          <p:cNvPr id="351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206375" y="832457"/>
            <a:ext cx="8730892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afficher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résultats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clique sur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l’icône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«Results window»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et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type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représentation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que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Par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exemple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carte des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vitesses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au temps 120 s. Il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faut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parfois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jouer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l’icône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«Display style»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afficher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cartes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55" name="CustomShape 5"/>
          <p:cNvSpPr/>
          <p:nvPr/>
        </p:nvSpPr>
        <p:spPr>
          <a:xfrm flipH="1">
            <a:off x="891297" y="2576223"/>
            <a:ext cx="428620" cy="1362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56" name="CustomShape 6"/>
          <p:cNvSpPr/>
          <p:nvPr/>
        </p:nvSpPr>
        <p:spPr>
          <a:xfrm flipH="1" flipV="1">
            <a:off x="1970148" y="2215964"/>
            <a:ext cx="3338074" cy="5443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57" name="CustomShape 7"/>
          <p:cNvSpPr/>
          <p:nvPr/>
        </p:nvSpPr>
        <p:spPr>
          <a:xfrm>
            <a:off x="5319912" y="2576223"/>
            <a:ext cx="2282760" cy="639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fenêtre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résultats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58" name="CustomShape 8"/>
          <p:cNvSpPr/>
          <p:nvPr/>
        </p:nvSpPr>
        <p:spPr>
          <a:xfrm>
            <a:off x="1253431" y="2335314"/>
            <a:ext cx="2157679" cy="369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type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d’information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9D6B42-3EF1-4005-B19B-A7A567C0D401}"/>
                  </a:ext>
                </a:extLst>
              </p14:cNvPr>
              <p14:cNvContentPartPr/>
              <p14:nvPr/>
            </p14:nvContentPartPr>
            <p14:xfrm>
              <a:off x="1813680" y="2163300"/>
              <a:ext cx="84240" cy="1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9D6B42-3EF1-4005-B19B-A7A567C0D4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7680" y="2091300"/>
                <a:ext cx="155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30E6F3-9D0E-44B5-8EEE-8B51DD515233}"/>
                  </a:ext>
                </a:extLst>
              </p14:cNvPr>
              <p14:cNvContentPartPr/>
              <p14:nvPr/>
            </p14:nvContentPartPr>
            <p14:xfrm>
              <a:off x="732838" y="2759999"/>
              <a:ext cx="842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30E6F3-9D0E-44B5-8EEE-8B51DD5152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838" y="2687999"/>
                <a:ext cx="155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CE12DA-BD7A-4ADD-AB99-82021E84D799}"/>
                  </a:ext>
                </a:extLst>
              </p14:cNvPr>
              <p14:cNvContentPartPr/>
              <p14:nvPr/>
            </p14:nvContentPartPr>
            <p14:xfrm>
              <a:off x="2013555" y="3013612"/>
              <a:ext cx="4860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CE12DA-BD7A-4ADD-AB99-82021E84D7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7555" y="2941612"/>
                <a:ext cx="557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107B20-71B7-47BB-8176-7B4B4A27EE9A}"/>
                  </a:ext>
                </a:extLst>
              </p14:cNvPr>
              <p14:cNvContentPartPr/>
              <p14:nvPr/>
            </p14:nvContentPartPr>
            <p14:xfrm>
              <a:off x="2013555" y="3071077"/>
              <a:ext cx="524160" cy="4571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107B20-71B7-47BB-8176-7B4B4A27EE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7555" y="2988700"/>
                <a:ext cx="595800" cy="21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CF20AD-E2CD-4D66-B952-F0D3CDE3DB18}"/>
                  </a:ext>
                </a:extLst>
              </p14:cNvPr>
              <p14:cNvContentPartPr/>
              <p14:nvPr/>
            </p14:nvContentPartPr>
            <p14:xfrm>
              <a:off x="2891967" y="3101718"/>
              <a:ext cx="238680" cy="1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CF20AD-E2CD-4D66-B952-F0D3CDE3DB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5967" y="3029718"/>
                <a:ext cx="3103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C262F87-2C5E-4064-90A3-60F48409BBFE}"/>
                  </a:ext>
                </a:extLst>
              </p14:cNvPr>
              <p14:cNvContentPartPr/>
              <p14:nvPr/>
            </p14:nvContentPartPr>
            <p14:xfrm>
              <a:off x="2013555" y="3579705"/>
              <a:ext cx="300240" cy="4571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C262F87-2C5E-4064-90A3-60F48409BB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9155" y="3526590"/>
                <a:ext cx="328320" cy="1519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1" y="1349650"/>
            <a:ext cx="8193798" cy="4558169"/>
          </a:xfrm>
          <a:prstGeom prst="rect">
            <a:avLst/>
          </a:prstGeom>
          <a:ln>
            <a:noFill/>
          </a:ln>
        </p:spPr>
      </p:pic>
      <p:sp>
        <p:nvSpPr>
          <p:cNvPr id="361" name="CustomShape 2"/>
          <p:cNvSpPr/>
          <p:nvPr/>
        </p:nvSpPr>
        <p:spPr>
          <a:xfrm>
            <a:off x="206375" y="829296"/>
            <a:ext cx="8004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afficher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temps à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différents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pas de temps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64" name="CustomShape 5"/>
          <p:cNvSpPr/>
          <p:nvPr/>
        </p:nvSpPr>
        <p:spPr>
          <a:xfrm flipV="1">
            <a:off x="2388959" y="4114064"/>
            <a:ext cx="1069857" cy="9628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65" name="CustomShape 6"/>
          <p:cNvSpPr/>
          <p:nvPr/>
        </p:nvSpPr>
        <p:spPr>
          <a:xfrm flipH="1">
            <a:off x="2830664" y="2117699"/>
            <a:ext cx="2814762" cy="2556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66" name="CustomShape 7"/>
          <p:cNvSpPr/>
          <p:nvPr/>
        </p:nvSpPr>
        <p:spPr>
          <a:xfrm>
            <a:off x="5711943" y="1900021"/>
            <a:ext cx="2730777" cy="483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au temps t = 60 s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67" name="CustomShape 8"/>
          <p:cNvSpPr/>
          <p:nvPr/>
        </p:nvSpPr>
        <p:spPr>
          <a:xfrm>
            <a:off x="1365840" y="5005530"/>
            <a:ext cx="2671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la hauteur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proche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seuil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sec/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mouillé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68" name="CustomShape 9"/>
          <p:cNvSpPr/>
          <p:nvPr/>
        </p:nvSpPr>
        <p:spPr>
          <a:xfrm flipV="1">
            <a:off x="2388959" y="4553300"/>
            <a:ext cx="5625955" cy="5243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38F07F-7BF0-4889-AE51-3BEBE96698F2}"/>
                  </a:ext>
                </a:extLst>
              </p14:cNvPr>
              <p14:cNvContentPartPr/>
              <p14:nvPr/>
            </p14:nvContentPartPr>
            <p14:xfrm>
              <a:off x="2490561" y="2383830"/>
              <a:ext cx="216360" cy="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38F07F-7BF0-4889-AE51-3BEBE96698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481" y="2345670"/>
                <a:ext cx="254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1AD937-3385-4C4D-A50B-FA38B02A1D07}"/>
                  </a:ext>
                </a:extLst>
              </p14:cNvPr>
              <p14:cNvContentPartPr/>
              <p14:nvPr/>
            </p14:nvContentPartPr>
            <p14:xfrm>
              <a:off x="8168826" y="4490801"/>
              <a:ext cx="222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1AD937-3385-4C4D-A50B-FA38B02A1D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9746" y="4452641"/>
                <a:ext cx="260280" cy="763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Shape 1">
            <a:extLst>
              <a:ext uri="{FF2B5EF4-FFF2-40B4-BE49-F238E27FC236}">
                <a16:creationId xmlns:a16="http://schemas.microsoft.com/office/drawing/2014/main" id="{B081E9E9-C568-45D4-B54C-CB7C3687F022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0" y="1838514"/>
            <a:ext cx="4778280" cy="4064052"/>
          </a:xfrm>
          <a:prstGeom prst="rect">
            <a:avLst/>
          </a:prstGeom>
          <a:ln>
            <a:noFill/>
          </a:ln>
        </p:spPr>
      </p:pic>
      <p:sp>
        <p:nvSpPr>
          <p:cNvPr id="371" name="CustomShape 2"/>
          <p:cNvSpPr/>
          <p:nvPr/>
        </p:nvSpPr>
        <p:spPr>
          <a:xfrm>
            <a:off x="206375" y="819360"/>
            <a:ext cx="800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chercher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particulières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allant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View &gt; Label &gt; Select on &gt;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ResultOnView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374" name="CustomShape 5"/>
          <p:cNvSpPr/>
          <p:nvPr/>
        </p:nvSpPr>
        <p:spPr>
          <a:xfrm flipV="1">
            <a:off x="2640540" y="5234939"/>
            <a:ext cx="2114340" cy="510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75" name="CustomShape 6"/>
          <p:cNvSpPr/>
          <p:nvPr/>
        </p:nvSpPr>
        <p:spPr>
          <a:xfrm flipH="1">
            <a:off x="3318600" y="3412086"/>
            <a:ext cx="3840720" cy="1710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76" name="CustomShape 7"/>
          <p:cNvSpPr/>
          <p:nvPr/>
        </p:nvSpPr>
        <p:spPr>
          <a:xfrm>
            <a:off x="7159320" y="3027600"/>
            <a:ext cx="1657440" cy="9126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choix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l’outil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«data point»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377" name="CustomShape 8"/>
          <p:cNvSpPr/>
          <p:nvPr/>
        </p:nvSpPr>
        <p:spPr>
          <a:xfrm>
            <a:off x="1732620" y="5760828"/>
            <a:ext cx="3327060" cy="686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suffit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alors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cliquer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où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(ESC 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finir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)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78" name="CustomShape 9"/>
          <p:cNvSpPr/>
          <p:nvPr/>
        </p:nvSpPr>
        <p:spPr>
          <a:xfrm>
            <a:off x="5992440" y="4116444"/>
            <a:ext cx="3086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Pour effacer les points,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aller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View &gt; Label &gt; All off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12" name="TextShape 1">
            <a:extLst>
              <a:ext uri="{FF2B5EF4-FFF2-40B4-BE49-F238E27FC236}">
                <a16:creationId xmlns:a16="http://schemas.microsoft.com/office/drawing/2014/main" id="{F99220A7-11DD-4B3E-8DEC-517A2B13C2F1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5C47A-0A64-4857-92F2-3563140D1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36" y="2398320"/>
            <a:ext cx="2675937" cy="2714880"/>
          </a:xfrm>
          <a:prstGeom prst="rect">
            <a:avLst/>
          </a:prstGeom>
        </p:spPr>
      </p:pic>
      <p:pic>
        <p:nvPicPr>
          <p:cNvPr id="379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" y="1937386"/>
            <a:ext cx="6022335" cy="3741147"/>
          </a:xfrm>
          <a:prstGeom prst="rect">
            <a:avLst/>
          </a:prstGeom>
          <a:ln>
            <a:noFill/>
          </a:ln>
        </p:spPr>
      </p:pic>
      <p:sp>
        <p:nvSpPr>
          <p:cNvPr id="381" name="CustomShape 2"/>
          <p:cNvSpPr/>
          <p:nvPr/>
        </p:nvSpPr>
        <p:spPr>
          <a:xfrm>
            <a:off x="203580" y="822360"/>
            <a:ext cx="8004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tracer des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profils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hauteur.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Do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Geometry &gt; cut 2D polygonal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sélectionne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points,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finit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«ESC».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clique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ensuite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l’icône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«draw instant water profile»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385" name="CustomShape 6"/>
          <p:cNvSpPr/>
          <p:nvPr/>
        </p:nvSpPr>
        <p:spPr>
          <a:xfrm flipH="1" flipV="1">
            <a:off x="1888500" y="2449873"/>
            <a:ext cx="2446200" cy="155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86" name="CustomShape 7"/>
          <p:cNvSpPr/>
          <p:nvPr/>
        </p:nvSpPr>
        <p:spPr>
          <a:xfrm>
            <a:off x="4336987" y="3985633"/>
            <a:ext cx="16574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choix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l’outil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88" name="CustomShape 9"/>
          <p:cNvSpPr/>
          <p:nvPr/>
        </p:nvSpPr>
        <p:spPr>
          <a:xfrm flipH="1" flipV="1">
            <a:off x="7078979" y="3934080"/>
            <a:ext cx="1005840" cy="1946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89" name="CustomShape 10"/>
          <p:cNvSpPr/>
          <p:nvPr/>
        </p:nvSpPr>
        <p:spPr>
          <a:xfrm>
            <a:off x="6214384" y="5880240"/>
            <a:ext cx="3640081" cy="409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outil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profil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hauteur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2" name="TextShape 1">
            <a:extLst>
              <a:ext uri="{FF2B5EF4-FFF2-40B4-BE49-F238E27FC236}">
                <a16:creationId xmlns:a16="http://schemas.microsoft.com/office/drawing/2014/main" id="{DD716EDA-3298-4E95-AF21-07207838DC00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05" y="1712176"/>
            <a:ext cx="6395589" cy="4228020"/>
          </a:xfrm>
          <a:prstGeom prst="rect">
            <a:avLst/>
          </a:prstGeom>
          <a:ln>
            <a:noFill/>
          </a:ln>
        </p:spPr>
      </p:pic>
      <p:sp>
        <p:nvSpPr>
          <p:cNvPr id="392" name="CustomShape 2"/>
          <p:cNvSpPr/>
          <p:nvPr/>
        </p:nvSpPr>
        <p:spPr>
          <a:xfrm>
            <a:off x="213480" y="830340"/>
            <a:ext cx="8004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obtient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un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profil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la hauteur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d’eau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du canal :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95" name="CustomShape 5"/>
          <p:cNvSpPr/>
          <p:nvPr/>
        </p:nvSpPr>
        <p:spPr>
          <a:xfrm flipH="1" flipV="1">
            <a:off x="2463727" y="2234896"/>
            <a:ext cx="1384704" cy="45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96" name="CustomShape 6"/>
          <p:cNvSpPr/>
          <p:nvPr/>
        </p:nvSpPr>
        <p:spPr>
          <a:xfrm flipH="1" flipV="1">
            <a:off x="2005204" y="2259496"/>
            <a:ext cx="780944" cy="7191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397" name="CustomShape 7"/>
          <p:cNvSpPr/>
          <p:nvPr/>
        </p:nvSpPr>
        <p:spPr>
          <a:xfrm>
            <a:off x="2163212" y="3003238"/>
            <a:ext cx="2100296" cy="375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option du dessin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3480895" y="2688924"/>
            <a:ext cx="2766010" cy="377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gestion des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graphes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704270D7-FE02-4EA8-AAE2-06C1EDE4A3CF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1" y="1407060"/>
            <a:ext cx="7335479" cy="4849366"/>
          </a:xfrm>
          <a:prstGeom prst="rect">
            <a:avLst/>
          </a:prstGeom>
          <a:ln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206375" y="819150"/>
            <a:ext cx="8004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tracer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d’autres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profils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l’onglet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«Create»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fenêtre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04" name="CustomShape 5"/>
          <p:cNvSpPr/>
          <p:nvPr/>
        </p:nvSpPr>
        <p:spPr>
          <a:xfrm flipH="1">
            <a:off x="4037760" y="5450940"/>
            <a:ext cx="1236660" cy="56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05" name="CustomShape 6"/>
          <p:cNvSpPr/>
          <p:nvPr/>
        </p:nvSpPr>
        <p:spPr>
          <a:xfrm flipH="1" flipV="1">
            <a:off x="1303020" y="2080260"/>
            <a:ext cx="3267900" cy="18721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06" name="CustomShape 7"/>
          <p:cNvSpPr/>
          <p:nvPr/>
        </p:nvSpPr>
        <p:spPr>
          <a:xfrm>
            <a:off x="3763080" y="4124520"/>
            <a:ext cx="33908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création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d’un nouveau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graphique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07" name="CustomShape 8"/>
          <p:cNvSpPr/>
          <p:nvPr/>
        </p:nvSpPr>
        <p:spPr>
          <a:xfrm>
            <a:off x="5274420" y="5114040"/>
            <a:ext cx="2671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création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ligne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coupe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08" name="CustomShape 9"/>
          <p:cNvSpPr/>
          <p:nvPr/>
        </p:nvSpPr>
        <p:spPr>
          <a:xfrm flipH="1" flipV="1">
            <a:off x="1173480" y="3268980"/>
            <a:ext cx="591960" cy="8544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09" name="CustomShape 10"/>
          <p:cNvSpPr/>
          <p:nvPr/>
        </p:nvSpPr>
        <p:spPr>
          <a:xfrm>
            <a:off x="1620000" y="4170600"/>
            <a:ext cx="18468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outil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pour coupe de la hauteur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9563EB-6B3C-4829-9AA0-7E2B15000437}"/>
                  </a:ext>
                </a:extLst>
              </p14:cNvPr>
              <p14:cNvContentPartPr/>
              <p14:nvPr/>
            </p14:nvContentPartPr>
            <p14:xfrm>
              <a:off x="830520" y="2301180"/>
              <a:ext cx="396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9563EB-6B3C-4829-9AA0-7E2B150004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520" y="2229180"/>
                <a:ext cx="468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5CF9C3-5DB3-4052-A7B4-D28CBF9D4DC7}"/>
                  </a:ext>
                </a:extLst>
              </p14:cNvPr>
              <p14:cNvContentPartPr/>
              <p14:nvPr/>
            </p14:nvContentPartPr>
            <p14:xfrm>
              <a:off x="1074600" y="1950900"/>
              <a:ext cx="289800" cy="1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5CF9C3-5DB3-4052-A7B4-D28CBF9D4D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600" y="1878900"/>
                <a:ext cx="3614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0364E2-B6E2-4C51-9064-BFA5BA4ADCC1}"/>
                  </a:ext>
                </a:extLst>
              </p14:cNvPr>
              <p14:cNvContentPartPr/>
              <p14:nvPr/>
            </p14:nvContentPartPr>
            <p14:xfrm>
              <a:off x="1927800" y="2948820"/>
              <a:ext cx="54144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0364E2-B6E2-4C51-9064-BFA5BA4ADC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1800" y="2876820"/>
                <a:ext cx="613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FE689E-DD7F-479F-9570-CE14EB7A4A1D}"/>
                  </a:ext>
                </a:extLst>
              </p14:cNvPr>
              <p14:cNvContentPartPr/>
              <p14:nvPr/>
            </p14:nvContentPartPr>
            <p14:xfrm>
              <a:off x="937440" y="3131700"/>
              <a:ext cx="533520" cy="3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FE689E-DD7F-479F-9570-CE14EB7A4A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1440" y="3059700"/>
                <a:ext cx="605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3ABF7-0C94-423C-A572-FBFE20C3999F}"/>
                  </a:ext>
                </a:extLst>
              </p14:cNvPr>
              <p14:cNvContentPartPr/>
              <p14:nvPr/>
            </p14:nvContentPartPr>
            <p14:xfrm>
              <a:off x="3642480" y="6118980"/>
              <a:ext cx="503280" cy="31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3ABF7-0C94-423C-A572-FBFE20C399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06480" y="6046980"/>
                <a:ext cx="574920" cy="17496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Shape 1">
            <a:extLst>
              <a:ext uri="{FF2B5EF4-FFF2-40B4-BE49-F238E27FC236}">
                <a16:creationId xmlns:a16="http://schemas.microsoft.com/office/drawing/2014/main" id="{82255245-95A4-4754-8118-AF00479D31E4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42" y="1732470"/>
            <a:ext cx="5986315" cy="4480142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206375" y="819150"/>
            <a:ext cx="8004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problème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que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précédent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graphique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est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toujours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visible. On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supprime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allant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l’onglet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«Options»</a:t>
            </a:r>
            <a:endParaRPr lang="en-US" sz="18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15" name="CustomShape 5"/>
          <p:cNvSpPr/>
          <p:nvPr/>
        </p:nvSpPr>
        <p:spPr>
          <a:xfrm flipH="1" flipV="1">
            <a:off x="2246091" y="2225715"/>
            <a:ext cx="718930" cy="13504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17" name="CustomShape 7"/>
          <p:cNvSpPr/>
          <p:nvPr/>
        </p:nvSpPr>
        <p:spPr>
          <a:xfrm>
            <a:off x="2178171" y="3620976"/>
            <a:ext cx="26719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aller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l’onglet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«Options»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id="{AD4CFD51-1408-44C0-B6DB-ECDC9D11D948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2"/>
          <p:cNvSpPr/>
          <p:nvPr/>
        </p:nvSpPr>
        <p:spPr>
          <a:xfrm>
            <a:off x="213480" y="819360"/>
            <a:ext cx="8004240" cy="656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choisit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graphique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à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supprimer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exécute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suppression avec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l’icône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à droite du menu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déroulant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424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8" y="1686268"/>
            <a:ext cx="6157969" cy="4719244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1DD60B-E01C-415E-A0E4-59B6F2887DF7}"/>
                  </a:ext>
                </a:extLst>
              </p14:cNvPr>
              <p14:cNvContentPartPr/>
              <p14:nvPr/>
            </p14:nvContentPartPr>
            <p14:xfrm>
              <a:off x="2043563" y="1932308"/>
              <a:ext cx="1432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1DD60B-E01C-415E-A0E4-59B6F2887D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563" y="1860308"/>
                <a:ext cx="21492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Shape 1">
            <a:extLst>
              <a:ext uri="{FF2B5EF4-FFF2-40B4-BE49-F238E27FC236}">
                <a16:creationId xmlns:a16="http://schemas.microsoft.com/office/drawing/2014/main" id="{82CABC33-E565-4284-A9E5-813E99EDDEC4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2"/>
          <p:cNvSpPr/>
          <p:nvPr/>
        </p:nvSpPr>
        <p:spPr>
          <a:xfrm>
            <a:off x="199564" y="819150"/>
            <a:ext cx="8467357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affiner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revenant à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l’étape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Pour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cela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cliquer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l’icône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«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Toggle between pre and postprocess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».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prendre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photo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avant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cela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pour faire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comparaison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cliquer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l’icône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«Take a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snaphot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»</a:t>
            </a:r>
            <a:r>
              <a:rPr lang="en-US" sz="18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)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1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429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6" y="1949781"/>
            <a:ext cx="7424640" cy="4485720"/>
          </a:xfrm>
          <a:prstGeom prst="rect">
            <a:avLst/>
          </a:prstGeom>
          <a:ln>
            <a:noFill/>
          </a:ln>
        </p:spPr>
      </p:pic>
      <p:sp>
        <p:nvSpPr>
          <p:cNvPr id="430" name="CustomShape 5"/>
          <p:cNvSpPr/>
          <p:nvPr/>
        </p:nvSpPr>
        <p:spPr>
          <a:xfrm flipV="1">
            <a:off x="6702950" y="2252421"/>
            <a:ext cx="834886" cy="35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31" name="CustomShape 6"/>
          <p:cNvSpPr/>
          <p:nvPr/>
        </p:nvSpPr>
        <p:spPr>
          <a:xfrm flipH="1" flipV="1">
            <a:off x="1677726" y="2294541"/>
            <a:ext cx="182880" cy="32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32" name="CustomShape 7"/>
          <p:cNvSpPr/>
          <p:nvPr/>
        </p:nvSpPr>
        <p:spPr>
          <a:xfrm>
            <a:off x="3209526" y="2545101"/>
            <a:ext cx="5137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bascule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vers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mode «preprocess»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)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33" name="CustomShape 8"/>
          <p:cNvSpPr/>
          <p:nvPr/>
        </p:nvSpPr>
        <p:spPr>
          <a:xfrm>
            <a:off x="1215486" y="2605221"/>
            <a:ext cx="1929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faire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photo</a:t>
            </a:r>
            <a:endParaRPr lang="en-US" sz="18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(export)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CEECD0-1A24-4AC8-BE21-0F5A40108BAB}"/>
                  </a:ext>
                </a:extLst>
              </p14:cNvPr>
              <p14:cNvContentPartPr/>
              <p14:nvPr/>
            </p14:nvContentPartPr>
            <p14:xfrm>
              <a:off x="1632006" y="2157441"/>
              <a:ext cx="84240" cy="1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CEECD0-1A24-4AC8-BE21-0F5A40108B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006" y="2085441"/>
                <a:ext cx="155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34A9CA-1A4F-45D7-90ED-9E8DAFE9BB71}"/>
                  </a:ext>
                </a:extLst>
              </p14:cNvPr>
              <p14:cNvContentPartPr/>
              <p14:nvPr/>
            </p14:nvContentPartPr>
            <p14:xfrm>
              <a:off x="7511994" y="2137777"/>
              <a:ext cx="168966" cy="4571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34A9CA-1A4F-45D7-90ED-9E8DAFE9BB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5890" y="2064627"/>
                <a:ext cx="240813" cy="191654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Shape 1">
            <a:extLst>
              <a:ext uri="{FF2B5EF4-FFF2-40B4-BE49-F238E27FC236}">
                <a16:creationId xmlns:a16="http://schemas.microsoft.com/office/drawing/2014/main" id="{97123C13-EDC4-4A8B-B5F5-D954AEEA2A8B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34" y="1481040"/>
            <a:ext cx="3619091" cy="5010480"/>
          </a:xfrm>
          <a:prstGeom prst="rect">
            <a:avLst/>
          </a:prstGeom>
          <a:ln>
            <a:noFill/>
          </a:ln>
        </p:spPr>
      </p:pic>
      <p:sp>
        <p:nvSpPr>
          <p:cNvPr id="435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 affiné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213480" y="819150"/>
            <a:ext cx="80042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Dans le menu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Data &gt; Problem Data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modifiez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paramètres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comme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suit :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4570185" y="6491520"/>
            <a:ext cx="1648800" cy="1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50000"/>
              </a:lnSpc>
            </a:pPr>
            <a:r>
              <a:rPr lang="en-US" sz="1050" b="0" strike="noStrike" spc="49">
                <a:solidFill>
                  <a:srgbClr val="FFFFFF"/>
                </a:solidFill>
                <a:latin typeface="Arial Narrow"/>
              </a:rPr>
              <a:t>Pré-traitement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 flipH="1" flipV="1">
            <a:off x="6296220" y="3506385"/>
            <a:ext cx="1285406" cy="6711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40" name="CustomShape 6"/>
          <p:cNvSpPr/>
          <p:nvPr/>
        </p:nvSpPr>
        <p:spPr>
          <a:xfrm flipH="1" flipV="1">
            <a:off x="6248398" y="2381474"/>
            <a:ext cx="1333227" cy="8309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41" name="CustomShape 7"/>
          <p:cNvSpPr/>
          <p:nvPr/>
        </p:nvSpPr>
        <p:spPr>
          <a:xfrm>
            <a:off x="7581626" y="3088268"/>
            <a:ext cx="2068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prendre «2</a:t>
            </a:r>
            <a:r>
              <a:rPr lang="en-US" sz="1800" b="0" strike="noStrike" spc="-1" baseline="30000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nd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order»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42" name="CustomShape 8"/>
          <p:cNvSpPr/>
          <p:nvPr/>
        </p:nvSpPr>
        <p:spPr>
          <a:xfrm>
            <a:off x="7581626" y="4063576"/>
            <a:ext cx="2276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prendre 0.001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3B956-5B52-4CFC-90A8-789D8491D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3999780"/>
            <a:ext cx="2857500" cy="933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A05DB-A732-4A11-9314-ECB29C5388ED}"/>
              </a:ext>
            </a:extLst>
          </p:cNvPr>
          <p:cNvSpPr txBox="1"/>
          <p:nvPr/>
        </p:nvSpPr>
        <p:spPr>
          <a:xfrm>
            <a:off x="556410" y="2248115"/>
            <a:ext cx="249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revenir</a:t>
            </a:r>
            <a:r>
              <a:rPr lang="en-US" dirty="0">
                <a:latin typeface="Calibri" panose="020F0502020204030204" pitchFamily="34" charset="0"/>
              </a:rPr>
              <a:t> au </a:t>
            </a:r>
            <a:r>
              <a:rPr lang="en-US" dirty="0" err="1">
                <a:latin typeface="Calibri" panose="020F0502020204030204" pitchFamily="34" charset="0"/>
              </a:rPr>
              <a:t>pré-processus</a:t>
            </a:r>
            <a:endParaRPr lang="en-CH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533A7C-9999-47C1-9141-1116A1A046D6}"/>
              </a:ext>
            </a:extLst>
          </p:cNvPr>
          <p:cNvCxnSpPr/>
          <p:nvPr/>
        </p:nvCxnSpPr>
        <p:spPr>
          <a:xfrm>
            <a:off x="1495425" y="2771775"/>
            <a:ext cx="501871" cy="1405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09AACB-FCDF-48CF-807C-415C5C51EEBF}"/>
                  </a:ext>
                </a:extLst>
              </p14:cNvPr>
              <p14:cNvContentPartPr/>
              <p14:nvPr/>
            </p14:nvContentPartPr>
            <p14:xfrm>
              <a:off x="5124420" y="2264055"/>
              <a:ext cx="1019520" cy="6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09AACB-FCDF-48CF-807C-415C5C51EE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8420" y="2192055"/>
                <a:ext cx="10911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AA43F4-1720-4D7A-B265-53EA9B5EBCD4}"/>
                  </a:ext>
                </a:extLst>
              </p14:cNvPr>
              <p14:cNvContentPartPr/>
              <p14:nvPr/>
            </p14:nvContentPartPr>
            <p14:xfrm>
              <a:off x="5105340" y="3295815"/>
              <a:ext cx="1190880" cy="5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AA43F4-1720-4D7A-B265-53EA9B5EBC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340" y="3223815"/>
                <a:ext cx="1262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AE686-B991-420E-B4E6-0E86A06F9827}"/>
                  </a:ext>
                </a:extLst>
              </p14:cNvPr>
              <p14:cNvContentPartPr/>
              <p14:nvPr/>
            </p14:nvContentPartPr>
            <p14:xfrm>
              <a:off x="1885860" y="4495695"/>
              <a:ext cx="591120" cy="13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AE686-B991-420E-B4E6-0E86A06F98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9860" y="4423695"/>
                <a:ext cx="662760" cy="27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4"/>
          <p:cNvSpPr/>
          <p:nvPr/>
        </p:nvSpPr>
        <p:spPr>
          <a:xfrm>
            <a:off x="206375" y="819000"/>
            <a:ext cx="8813520" cy="56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code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bidimensionnel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résolution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numérique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équations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Saint-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possède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modules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supplémentaires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turbulence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moyennée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(adaptation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modèles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Manning-Strickler,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parabolique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longueur de mélange, k-e) 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sédiment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charriage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suspension) avec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(Meyer-Peter et Müller, van Rijn,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Egelung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Fredsoe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et suspension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vam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Rijn, Smith et McLean,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Ariathurai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résoudre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types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suivants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hydrodynamique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d’eau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canaux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aménagements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hydrauliques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d’ouvrages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vannes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ponceaux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seuils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Attention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mises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charge locale :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code à surface libre !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rupture de barrage, avec formation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brèche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propagation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crue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étude du transport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sédiment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étude de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eaux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zonages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réglementaires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ruissellement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d’inondation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drainage, infiltration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vagues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dues au vent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BD4C35A2-48F4-41A8-B278-4E1ACCA53E76}"/>
              </a:ext>
            </a:extLst>
          </p:cNvPr>
          <p:cNvSpPr txBox="1"/>
          <p:nvPr/>
        </p:nvSpPr>
        <p:spPr>
          <a:xfrm>
            <a:off x="214200" y="196920"/>
            <a:ext cx="8229240" cy="62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 err="1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Iber</a:t>
            </a:r>
            <a:r>
              <a:rPr lang="fr-FR" sz="2800" b="1" strike="noStrike" spc="97" dirty="0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 ?</a:t>
            </a:r>
            <a:endParaRPr lang="fr-FR" sz="2800" b="1" strike="noStrike" spc="-1" dirty="0">
              <a:solidFill>
                <a:srgbClr val="000000"/>
              </a:solidFill>
              <a:latin typeface="+mj-lt"/>
              <a:cs typeface="Suisse Int'l Medium" panose="020B060400000000000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8" y="1234440"/>
            <a:ext cx="4947224" cy="5081760"/>
          </a:xfrm>
          <a:prstGeom prst="rect">
            <a:avLst/>
          </a:prstGeom>
          <a:ln>
            <a:noFill/>
          </a:ln>
        </p:spPr>
      </p:pic>
      <p:sp>
        <p:nvSpPr>
          <p:cNvPr id="445" name="CustomShape 2"/>
          <p:cNvSpPr/>
          <p:nvPr/>
        </p:nvSpPr>
        <p:spPr>
          <a:xfrm>
            <a:off x="206375" y="820510"/>
            <a:ext cx="8004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aussi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remailler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plus fine de 50 cm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48" name="CustomShape 5"/>
          <p:cNvSpPr/>
          <p:nvPr/>
        </p:nvSpPr>
        <p:spPr>
          <a:xfrm flipH="1" flipV="1">
            <a:off x="2686050" y="2752724"/>
            <a:ext cx="1454310" cy="1350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49" name="CustomShape 6"/>
          <p:cNvSpPr/>
          <p:nvPr/>
        </p:nvSpPr>
        <p:spPr>
          <a:xfrm flipH="1" flipV="1">
            <a:off x="4164840" y="1872539"/>
            <a:ext cx="2089800" cy="12033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sp>
      <p:sp>
        <p:nvSpPr>
          <p:cNvPr id="450" name="CustomShape 7"/>
          <p:cNvSpPr/>
          <p:nvPr/>
        </p:nvSpPr>
        <p:spPr>
          <a:xfrm>
            <a:off x="6441480" y="2772907"/>
            <a:ext cx="2068560" cy="639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prendre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50 cm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51" name="CustomShape 8"/>
          <p:cNvSpPr/>
          <p:nvPr/>
        </p:nvSpPr>
        <p:spPr>
          <a:xfrm>
            <a:off x="4164840" y="3848760"/>
            <a:ext cx="2276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générez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nouveau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339F36-6EBC-48C9-A5F9-96254B298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51" y="1362382"/>
            <a:ext cx="2690018" cy="1410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8D0CE-5C35-4F13-BE9C-B8DD4F318081}"/>
                  </a:ext>
                </a:extLst>
              </p14:cNvPr>
              <p14:cNvContentPartPr/>
              <p14:nvPr/>
            </p14:nvContentPartPr>
            <p14:xfrm>
              <a:off x="1923900" y="2628855"/>
              <a:ext cx="57204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8D0CE-5C35-4F13-BE9C-B8DD4F3180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7900" y="2556855"/>
                <a:ext cx="64368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3D1FB35-083B-4444-8098-C8591CD53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45" y="4421925"/>
            <a:ext cx="2200275" cy="1552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070569-6270-4096-A88A-FF0F7520FC6D}"/>
                  </a:ext>
                </a:extLst>
              </p14:cNvPr>
              <p14:cNvContentPartPr/>
              <p14:nvPr/>
            </p14:nvContentPartPr>
            <p14:xfrm>
              <a:off x="6949283" y="2329748"/>
              <a:ext cx="3902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070569-6270-4096-A88A-FF0F7520FC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3283" y="2257748"/>
                <a:ext cx="46188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Shape 1">
            <a:extLst>
              <a:ext uri="{FF2B5EF4-FFF2-40B4-BE49-F238E27FC236}">
                <a16:creationId xmlns:a16="http://schemas.microsoft.com/office/drawing/2014/main" id="{14D83C6C-5706-4C5A-86AB-9E1E3D4F9A8C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 affiné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 b="36928"/>
          <a:stretch/>
        </p:blipFill>
        <p:spPr>
          <a:xfrm>
            <a:off x="206375" y="1266825"/>
            <a:ext cx="8904830" cy="1409700"/>
          </a:xfrm>
          <a:prstGeom prst="rect">
            <a:avLst/>
          </a:prstGeom>
          <a:ln>
            <a:noFill/>
          </a:ln>
        </p:spPr>
      </p:pic>
      <p:sp>
        <p:nvSpPr>
          <p:cNvPr id="454" name="CustomShape 2"/>
          <p:cNvSpPr/>
          <p:nvPr/>
        </p:nvSpPr>
        <p:spPr>
          <a:xfrm>
            <a:off x="213480" y="819150"/>
            <a:ext cx="8004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obtient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un nouveau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: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64A6E-7A8E-4ED1-8FA9-854946A6B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932725"/>
            <a:ext cx="5448300" cy="35584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1827B4-F958-4DAE-A40C-FA1257747BB5}"/>
                  </a:ext>
                </a:extLst>
              </p14:cNvPr>
              <p14:cNvContentPartPr/>
              <p14:nvPr/>
            </p14:nvContentPartPr>
            <p14:xfrm>
              <a:off x="2154803" y="3180428"/>
              <a:ext cx="7956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1827B4-F958-4DAE-A40C-FA1257747B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8803" y="3108428"/>
                <a:ext cx="86724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Shape 1">
            <a:extLst>
              <a:ext uri="{FF2B5EF4-FFF2-40B4-BE49-F238E27FC236}">
                <a16:creationId xmlns:a16="http://schemas.microsoft.com/office/drawing/2014/main" id="{E97B83B4-6F2B-43C0-B9E0-991841E2CBD0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 affiné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9" y="1689798"/>
            <a:ext cx="7576803" cy="4577651"/>
          </a:xfrm>
          <a:prstGeom prst="rect">
            <a:avLst/>
          </a:prstGeom>
          <a:ln>
            <a:noFill/>
          </a:ln>
        </p:spPr>
      </p:pic>
      <p:sp>
        <p:nvSpPr>
          <p:cNvPr id="458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206375" y="819360"/>
            <a:ext cx="8004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note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changements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l’allure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valeurs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calculées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faire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photo pour comparer avec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précédent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2"/>
          <p:cNvSpPr/>
          <p:nvPr/>
        </p:nvSpPr>
        <p:spPr>
          <a:xfrm>
            <a:off x="206375" y="819360"/>
            <a:ext cx="8004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allant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Windows &gt; Animate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voir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défiler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simulations aux temps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sélectionnés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466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79" y="1586766"/>
            <a:ext cx="6271042" cy="4904394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4775FD-F5E4-4F16-8E75-DA7462FE6ADA}"/>
                  </a:ext>
                </a:extLst>
              </p14:cNvPr>
              <p14:cNvContentPartPr/>
              <p14:nvPr/>
            </p14:nvContentPartPr>
            <p14:xfrm>
              <a:off x="2466885" y="1985400"/>
              <a:ext cx="1038600" cy="3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4775FD-F5E4-4F16-8E75-DA7462FE6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485" y="1956960"/>
                <a:ext cx="1066680" cy="96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Shape 1">
            <a:extLst>
              <a:ext uri="{FF2B5EF4-FFF2-40B4-BE49-F238E27FC236}">
                <a16:creationId xmlns:a16="http://schemas.microsoft.com/office/drawing/2014/main" id="{6C96E559-7451-4EE5-BDD2-B65C969106DB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 affiné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206375" y="827268"/>
            <a:ext cx="8004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domaine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avec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grille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structurée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composée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quadrangles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50 ×10 cm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bascule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mode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prétraitement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dans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Structured&gt; Lines&gt; Assign size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pic>
        <p:nvPicPr>
          <p:cNvPr id="471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3" y="1993621"/>
            <a:ext cx="7424573" cy="404465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52E48-DEDE-40BA-9C38-11D3C641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81" y="4220951"/>
            <a:ext cx="31051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2"/>
          <p:cNvSpPr/>
          <p:nvPr/>
        </p:nvSpPr>
        <p:spPr>
          <a:xfrm>
            <a:off x="213480" y="3408606"/>
            <a:ext cx="8004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arrête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sélection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appuyant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«ESC»,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alors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nouvelle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fenêtre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s’affiche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inscrit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0.1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(m).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sélectionne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deux arêtes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verticales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tape sur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«ESC»,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«Close».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finit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cette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étape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remaillant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Mesh &gt; Generate mesh.</a:t>
            </a:r>
            <a:endParaRPr lang="en-US" sz="1800" b="1" strike="noStrike" spc="-1" dirty="0">
              <a:latin typeface="Calibri" panose="020F0502020204030204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17414AC3-55DD-4E5E-A95F-8AF5FABB0772}"/>
              </a:ext>
            </a:extLst>
          </p:cNvPr>
          <p:cNvSpPr/>
          <p:nvPr/>
        </p:nvSpPr>
        <p:spPr>
          <a:xfrm>
            <a:off x="206374" y="819360"/>
            <a:ext cx="8436693" cy="653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Une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fenêtre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s’affiche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tape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0.5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(m),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puis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sélectionne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deux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lignes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horizontales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(les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alignées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long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l’axe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x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auront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pour longueur 50 cm).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10E9D-13EE-440F-8585-78578D90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2" y="1693567"/>
            <a:ext cx="2797315" cy="1570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005AB-F89E-46F7-B558-36257276F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92" y="1706524"/>
            <a:ext cx="2666762" cy="1544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A5286-5E06-415D-9924-1365E29C6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b="34866"/>
          <a:stretch/>
        </p:blipFill>
        <p:spPr>
          <a:xfrm>
            <a:off x="206374" y="4740293"/>
            <a:ext cx="8850161" cy="1488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AB6FD9-308D-4775-92FA-165DF0B00292}"/>
                  </a:ext>
                </a:extLst>
              </p14:cNvPr>
              <p14:cNvContentPartPr/>
              <p14:nvPr/>
            </p14:nvContentPartPr>
            <p14:xfrm>
              <a:off x="1995683" y="2798828"/>
              <a:ext cx="215280" cy="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AB6FD9-308D-4775-92FA-165DF0B002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9683" y="2726828"/>
                <a:ext cx="286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26C442-759A-4CA9-90AF-2D56693C32D9}"/>
                  </a:ext>
                </a:extLst>
              </p14:cNvPr>
              <p14:cNvContentPartPr/>
              <p14:nvPr/>
            </p14:nvContentPartPr>
            <p14:xfrm>
              <a:off x="5677403" y="2767148"/>
              <a:ext cx="18324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26C442-759A-4CA9-90AF-2D56693C32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1403" y="2695148"/>
                <a:ext cx="25488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Shape 1">
            <a:extLst>
              <a:ext uri="{FF2B5EF4-FFF2-40B4-BE49-F238E27FC236}">
                <a16:creationId xmlns:a16="http://schemas.microsoft.com/office/drawing/2014/main" id="{E26B434F-E268-4147-8809-38E2F83D0BDC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 affiné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0" y="1681690"/>
            <a:ext cx="8806210" cy="3966976"/>
          </a:xfrm>
          <a:prstGeom prst="rect">
            <a:avLst/>
          </a:prstGeom>
          <a:ln>
            <a:noFill/>
          </a:ln>
        </p:spPr>
      </p:pic>
      <p:sp>
        <p:nvSpPr>
          <p:cNvPr id="484" name="CustomShape 2"/>
          <p:cNvSpPr/>
          <p:nvPr/>
        </p:nvSpPr>
        <p:spPr>
          <a:xfrm>
            <a:off x="206375" y="835428"/>
            <a:ext cx="8726744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Si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agrandit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vérifie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qu’on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a bien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forme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désirée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alors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relancer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: 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Calculate &gt; Calculate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Cela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prend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un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peu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plus de temps !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1E05D5D0-AA07-477E-BFE3-29792FA504D7}"/>
              </a:ext>
            </a:extLst>
          </p:cNvPr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Calcul affiné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213480" y="185006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213480" y="810389"/>
            <a:ext cx="8004240" cy="47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revient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post-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traitement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on trace la carte du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nombre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Froude.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49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4" y="1362960"/>
            <a:ext cx="8082032" cy="488289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41243" b="7623"/>
          <a:stretch/>
        </p:blipFill>
        <p:spPr>
          <a:xfrm>
            <a:off x="220585" y="3912642"/>
            <a:ext cx="6047994" cy="2050708"/>
          </a:xfrm>
          <a:prstGeom prst="rect">
            <a:avLst/>
          </a:prstGeom>
          <a:ln>
            <a:noFill/>
          </a:ln>
        </p:spPr>
      </p:pic>
      <p:pic>
        <p:nvPicPr>
          <p:cNvPr id="497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1" y="1441836"/>
            <a:ext cx="6027643" cy="2206901"/>
          </a:xfrm>
          <a:prstGeom prst="rect">
            <a:avLst/>
          </a:prstGeom>
          <a:ln>
            <a:noFill/>
          </a:ln>
        </p:spPr>
      </p:pic>
      <p:sp>
        <p:nvSpPr>
          <p:cNvPr id="498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Post-traitement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206375" y="819526"/>
            <a:ext cx="8004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comparant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cartes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Froude, on note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l’effet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taille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de la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et du type de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solveur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sur les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résultats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.</a:t>
            </a:r>
            <a:endParaRPr lang="en-US" sz="1800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502" name="CustomShape 5"/>
          <p:cNvSpPr/>
          <p:nvPr/>
        </p:nvSpPr>
        <p:spPr>
          <a:xfrm>
            <a:off x="6590879" y="4610529"/>
            <a:ext cx="2322358" cy="6549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grossier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solveur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Roe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ordre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1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503" name="CustomShape 6"/>
          <p:cNvSpPr/>
          <p:nvPr/>
        </p:nvSpPr>
        <p:spPr>
          <a:xfrm>
            <a:off x="6590879" y="2233706"/>
            <a:ext cx="2322359" cy="6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maillage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fin,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solveur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Roe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ordre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</a:rPr>
              <a:t> 2</a:t>
            </a:r>
            <a:endParaRPr lang="en-US" sz="1800" b="0" strike="noStrike" spc="-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4"/>
          <p:cNvSpPr/>
          <p:nvPr/>
        </p:nvSpPr>
        <p:spPr>
          <a:xfrm>
            <a:off x="206375" y="819150"/>
            <a:ext cx="8813520" cy="46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code aux volumes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finis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maillages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fixes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structurés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déstructurés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composés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triangles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quadrangles.  Il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résout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équations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Saint-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d’Exner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dans 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référentiel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cartésien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l’aide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solveur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Roe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et 2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espace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temps). Il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capable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détecter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chocs, les interfaces sec/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mouillé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changements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régime super- et sub-critique.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géométries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créées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sein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bien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importées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(avec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variété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formats).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aux volumes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finis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employée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écrite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l’article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and E.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Bladé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simple and efficient unstructured finite volume scheme for solving the shallow water equations in overland flow applications, 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Resources Research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51, 5464-5486, 2015.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également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documentation technique du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logiciel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D8EDA882-E21B-4C2C-90C4-1F943FBB9573}"/>
              </a:ext>
            </a:extLst>
          </p:cNvPr>
          <p:cNvSpPr txBox="1"/>
          <p:nvPr/>
        </p:nvSpPr>
        <p:spPr>
          <a:xfrm>
            <a:off x="214200" y="196920"/>
            <a:ext cx="8229240" cy="62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 err="1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Iber</a:t>
            </a:r>
            <a:r>
              <a:rPr lang="fr-FR" sz="2800" b="1" strike="noStrike" spc="97" dirty="0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 ?</a:t>
            </a:r>
            <a:endParaRPr lang="fr-FR" sz="2800" b="1" strike="noStrike" spc="-1" dirty="0">
              <a:solidFill>
                <a:srgbClr val="000000"/>
              </a:solidFill>
              <a:latin typeface="+mj-lt"/>
              <a:cs typeface="Suisse Int'l Medium" panose="020B060400000000000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214200" y="196920"/>
            <a:ext cx="8229240" cy="62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Architecture d’</a:t>
            </a:r>
            <a:r>
              <a:rPr lang="fr-FR" sz="2800" b="1" strike="noStrike" spc="97" dirty="0" err="1">
                <a:solidFill>
                  <a:srgbClr val="000000"/>
                </a:solidFill>
                <a:latin typeface="+mj-lt"/>
                <a:cs typeface="Suisse Int'l Medium" panose="020B0604000000000000"/>
              </a:rPr>
              <a:t>Iber</a:t>
            </a:r>
            <a:endParaRPr lang="fr-FR" sz="2800" b="1" strike="noStrike" spc="-1" dirty="0">
              <a:solidFill>
                <a:srgbClr val="000000"/>
              </a:solidFill>
              <a:latin typeface="+mj-lt"/>
              <a:cs typeface="Suisse Int'l Medium" panose="020B0604000000000000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206375" y="819000"/>
            <a:ext cx="8813520" cy="55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 pour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codes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numériques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l’utilisation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d’Iber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fait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classiquement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suivant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trois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étapes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</a:pP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Prétraitement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(«preprocess») : 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géométrie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étudier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précise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type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problème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hydrodynamique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transport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sédiment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la durée du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les temps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auxquels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conserver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numériques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paramètres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(CFL, type de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solveur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etc.). 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conditions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les conditions aux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rugosité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locale.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génère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maillage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géométrie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 startAt="2"/>
            </a:pP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le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un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exécutable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paramètres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entrés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Impact"/>
              <a:buAutoNum type="arabicPeriod" startAt="2"/>
            </a:pP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</a:t>
            </a:r>
            <a:r>
              <a:rPr lang="en-US" sz="2000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US" sz="200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(«postprocess») : on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représenter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variations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temporelles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variables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d’intérêt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vitesse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Froude, hauteur, etc.),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animations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vidéos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exporter les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format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souhaité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réaliser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analyses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assistées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ordinateur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p.ex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cartographie</a:t>
            </a:r>
            <a:r>
              <a:rPr lang="en-US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danger).</a:t>
            </a: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Présentation de l’interface en prétraitement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8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0" y="1371013"/>
            <a:ext cx="7902720" cy="47646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C4159-86EA-4C41-9C1B-88E34DF20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6"/>
          <a:stretch/>
        </p:blipFill>
        <p:spPr>
          <a:xfrm>
            <a:off x="1551597" y="1378686"/>
            <a:ext cx="792726" cy="4524480"/>
          </a:xfrm>
          <a:prstGeom prst="rect">
            <a:avLst/>
          </a:prstGeom>
        </p:spPr>
      </p:pic>
      <p:sp>
        <p:nvSpPr>
          <p:cNvPr id="159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Présentation de l’interface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4507920" y="1378686"/>
            <a:ext cx="2878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(zoom in)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CustomShape 9"/>
          <p:cNvSpPr/>
          <p:nvPr/>
        </p:nvSpPr>
        <p:spPr>
          <a:xfrm>
            <a:off x="4504980" y="3283806"/>
            <a:ext cx="44256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déplacer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(Shift +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droit)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CustomShape 11"/>
          <p:cNvSpPr/>
          <p:nvPr/>
        </p:nvSpPr>
        <p:spPr>
          <a:xfrm>
            <a:off x="4495800" y="2648766"/>
            <a:ext cx="1942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rotation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CustomShape 13"/>
          <p:cNvSpPr/>
          <p:nvPr/>
        </p:nvSpPr>
        <p:spPr>
          <a:xfrm>
            <a:off x="4495800" y="2013726"/>
            <a:ext cx="2170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tout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CustomShape 15"/>
          <p:cNvSpPr/>
          <p:nvPr/>
        </p:nvSpPr>
        <p:spPr>
          <a:xfrm>
            <a:off x="4504980" y="3918846"/>
            <a:ext cx="1994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lignes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CustomShape 17"/>
          <p:cNvSpPr/>
          <p:nvPr/>
        </p:nvSpPr>
        <p:spPr>
          <a:xfrm>
            <a:off x="4504980" y="4553886"/>
            <a:ext cx="3698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surfaces NURBS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(non-uniform rational B-spline)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CustomShape 19"/>
          <p:cNvSpPr/>
          <p:nvPr/>
        </p:nvSpPr>
        <p:spPr>
          <a:xfrm>
            <a:off x="4495800" y="5463247"/>
            <a:ext cx="976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effacer</a:t>
            </a:r>
            <a:endParaRPr lang="en-US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9CD5D7-4844-45D9-ADD9-A614BD91531A}"/>
              </a:ext>
            </a:extLst>
          </p:cNvPr>
          <p:cNvCxnSpPr>
            <a:cxnSpLocks/>
            <a:stCxn id="162" idx="1"/>
          </p:cNvCxnSpPr>
          <p:nvPr/>
        </p:nvCxnSpPr>
        <p:spPr>
          <a:xfrm flipH="1" flipV="1">
            <a:off x="1821180" y="1522157"/>
            <a:ext cx="2686740" cy="38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B2C9BC-E43A-499A-98FE-B2E51BCDD57B}"/>
              </a:ext>
            </a:extLst>
          </p:cNvPr>
          <p:cNvCxnSpPr>
            <a:cxnSpLocks/>
            <a:stCxn id="172" idx="1"/>
          </p:cNvCxnSpPr>
          <p:nvPr/>
        </p:nvCxnSpPr>
        <p:spPr>
          <a:xfrm flipH="1" flipV="1">
            <a:off x="1821180" y="1743366"/>
            <a:ext cx="2674620" cy="452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335B06-36E7-49F4-891E-38A0D59F1DDD}"/>
              </a:ext>
            </a:extLst>
          </p:cNvPr>
          <p:cNvCxnSpPr>
            <a:cxnSpLocks/>
            <a:stCxn id="170" idx="1"/>
          </p:cNvCxnSpPr>
          <p:nvPr/>
        </p:nvCxnSpPr>
        <p:spPr>
          <a:xfrm flipH="1" flipV="1">
            <a:off x="1821180" y="2032194"/>
            <a:ext cx="2674620" cy="798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7FC0A6-05B2-42B0-8C83-67914D2E87AD}"/>
              </a:ext>
            </a:extLst>
          </p:cNvPr>
          <p:cNvCxnSpPr>
            <a:cxnSpLocks/>
            <a:stCxn id="168" idx="1"/>
          </p:cNvCxnSpPr>
          <p:nvPr/>
        </p:nvCxnSpPr>
        <p:spPr>
          <a:xfrm flipH="1" flipV="1">
            <a:off x="1821180" y="2360306"/>
            <a:ext cx="2683800" cy="11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D8D82E-DDBB-4547-B9EC-64DF3A64F3D6}"/>
              </a:ext>
            </a:extLst>
          </p:cNvPr>
          <p:cNvCxnSpPr>
            <a:cxnSpLocks/>
            <a:stCxn id="174" idx="1"/>
          </p:cNvCxnSpPr>
          <p:nvPr/>
        </p:nvCxnSpPr>
        <p:spPr>
          <a:xfrm flipH="1" flipV="1">
            <a:off x="1821180" y="2719346"/>
            <a:ext cx="2683800" cy="1381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B8AE6C-25BB-4474-BA65-D850262FA9FD}"/>
              </a:ext>
            </a:extLst>
          </p:cNvPr>
          <p:cNvCxnSpPr>
            <a:cxnSpLocks/>
            <a:stCxn id="176" idx="1"/>
          </p:cNvCxnSpPr>
          <p:nvPr/>
        </p:nvCxnSpPr>
        <p:spPr>
          <a:xfrm flipH="1" flipV="1">
            <a:off x="1821180" y="3546282"/>
            <a:ext cx="2683800" cy="1327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EF14AE-9E6F-458A-8DA0-196F12030FA0}"/>
              </a:ext>
            </a:extLst>
          </p:cNvPr>
          <p:cNvCxnSpPr>
            <a:cxnSpLocks/>
            <a:stCxn id="178" idx="1"/>
          </p:cNvCxnSpPr>
          <p:nvPr/>
        </p:nvCxnSpPr>
        <p:spPr>
          <a:xfrm flipH="1" flipV="1">
            <a:off x="1821180" y="4101186"/>
            <a:ext cx="2674620" cy="1544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2658731-343D-46E1-8916-835E702122A3}"/>
              </a:ext>
            </a:extLst>
          </p:cNvPr>
          <p:cNvSpPr/>
          <p:nvPr/>
        </p:nvSpPr>
        <p:spPr>
          <a:xfrm>
            <a:off x="1551597" y="1374264"/>
            <a:ext cx="27564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0D9D5C-9A20-4CEE-B18D-E50496658B51}"/>
              </a:ext>
            </a:extLst>
          </p:cNvPr>
          <p:cNvSpPr/>
          <p:nvPr/>
        </p:nvSpPr>
        <p:spPr>
          <a:xfrm>
            <a:off x="1551597" y="1648298"/>
            <a:ext cx="26958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B07F5-5FA6-46C3-91CD-F3D5922A2E16}"/>
              </a:ext>
            </a:extLst>
          </p:cNvPr>
          <p:cNvSpPr/>
          <p:nvPr/>
        </p:nvSpPr>
        <p:spPr>
          <a:xfrm>
            <a:off x="1551597" y="1925781"/>
            <a:ext cx="26958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C621B9-1732-4932-98ED-B01336534DDF}"/>
              </a:ext>
            </a:extLst>
          </p:cNvPr>
          <p:cNvSpPr/>
          <p:nvPr/>
        </p:nvSpPr>
        <p:spPr>
          <a:xfrm>
            <a:off x="1551597" y="2196066"/>
            <a:ext cx="26958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8CFA78-5F76-4430-9408-D0AA94B4114B}"/>
              </a:ext>
            </a:extLst>
          </p:cNvPr>
          <p:cNvSpPr/>
          <p:nvPr/>
        </p:nvSpPr>
        <p:spPr>
          <a:xfrm>
            <a:off x="1551597" y="2457706"/>
            <a:ext cx="26958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6B90F-F31C-473B-8C85-1AA58D2912A4}"/>
              </a:ext>
            </a:extLst>
          </p:cNvPr>
          <p:cNvSpPr/>
          <p:nvPr/>
        </p:nvSpPr>
        <p:spPr>
          <a:xfrm>
            <a:off x="1551596" y="3351183"/>
            <a:ext cx="26958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2ED58F-D5B6-49B8-95D8-5D3B0730C52B}"/>
              </a:ext>
            </a:extLst>
          </p:cNvPr>
          <p:cNvSpPr/>
          <p:nvPr/>
        </p:nvSpPr>
        <p:spPr>
          <a:xfrm>
            <a:off x="1554626" y="3945573"/>
            <a:ext cx="269583" cy="270576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88860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213480" y="196200"/>
            <a:ext cx="8229240" cy="62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fr-FR" sz="2800" b="1" strike="noStrike" spc="97" dirty="0">
                <a:solidFill>
                  <a:srgbClr val="000000"/>
                </a:solidFill>
                <a:latin typeface="+mj-lt"/>
                <a:ea typeface="MS PGothic"/>
              </a:rPr>
              <a:t>Présentation de l’interface</a:t>
            </a:r>
            <a:endParaRPr lang="fr-FR" sz="2800" b="1" strike="noStrike" spc="-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0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54" y="1519618"/>
            <a:ext cx="6777891" cy="4622998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213480" y="819360"/>
            <a:ext cx="7209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L’interface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personnalisable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Utilities &gt;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Preferencies</a:t>
            </a:r>
            <a:endParaRPr lang="en-US" sz="2000" b="1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epf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B001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l test">
      <a:majorFont>
        <a:latin typeface="Impact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B001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6808</TotalTime>
  <Words>2546</Words>
  <Application>Microsoft Office PowerPoint</Application>
  <PresentationFormat>On-screen Show (4:3)</PresentationFormat>
  <Paragraphs>208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Suisse Int'l Medium</vt:lpstr>
      <vt:lpstr>Arial</vt:lpstr>
      <vt:lpstr>Arial Narrow</vt:lpstr>
      <vt:lpstr>Calibri</vt:lpstr>
      <vt:lpstr>Impact</vt:lpstr>
      <vt:lpstr>Times New Roman</vt:lpstr>
      <vt:lpstr>1_Thème Office</vt:lpstr>
      <vt:lpstr>TD 1  Introduction à Iber Christophe Ancey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pascal coderay</dc:creator>
  <dc:description/>
  <cp:lastModifiedBy>亚楠 陈</cp:lastModifiedBy>
  <cp:revision>235</cp:revision>
  <cp:lastPrinted>2020-02-18T14:39:48Z</cp:lastPrinted>
  <dcterms:created xsi:type="dcterms:W3CDTF">2012-01-24T08:33:04Z</dcterms:created>
  <dcterms:modified xsi:type="dcterms:W3CDTF">2025-02-24T09:15:57Z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EPFL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50</vt:i4>
  </property>
</Properties>
</file>